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  <p:sldMasterId id="2147483911" r:id="rId2"/>
    <p:sldMasterId id="2147483947" r:id="rId3"/>
    <p:sldMasterId id="2147483960" r:id="rId4"/>
    <p:sldMasterId id="2147483993" r:id="rId5"/>
  </p:sldMasterIdLst>
  <p:notesMasterIdLst>
    <p:notesMasterId r:id="rId30"/>
  </p:notesMasterIdLst>
  <p:handoutMasterIdLst>
    <p:handoutMasterId r:id="rId31"/>
  </p:handoutMasterIdLst>
  <p:sldIdLst>
    <p:sldId id="338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1" r:id="rId19"/>
    <p:sldId id="352" r:id="rId20"/>
    <p:sldId id="353" r:id="rId21"/>
    <p:sldId id="354" r:id="rId22"/>
    <p:sldId id="355" r:id="rId23"/>
    <p:sldId id="356" r:id="rId24"/>
    <p:sldId id="357" r:id="rId25"/>
    <p:sldId id="358" r:id="rId26"/>
    <p:sldId id="359" r:id="rId27"/>
    <p:sldId id="360" r:id="rId28"/>
    <p:sldId id="361" r:id="rId29"/>
  </p:sldIdLst>
  <p:sldSz cx="9144000" cy="5143500" type="screen16x9"/>
  <p:notesSz cx="9939338" cy="6807200"/>
  <p:defaultTextStyle>
    <a:defPPr>
      <a:defRPr lang="en-US"/>
    </a:defPPr>
    <a:lvl1pPr marL="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2/ZjOptsxugqbsU5RCti3Q==" hashData="EYSVHk4bEx8qil4N3A/jZNE+CL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9" autoAdjust="0"/>
    <p:restoredTop sz="96978" autoAdjust="0"/>
  </p:normalViewPr>
  <p:slideViewPr>
    <p:cSldViewPr>
      <p:cViewPr>
        <p:scale>
          <a:sx n="90" d="100"/>
          <a:sy n="90" d="100"/>
        </p:scale>
        <p:origin x="-948" y="-48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2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3AE5F9-05DC-4C59-A0A2-B5A9F2D2BFB4}" type="doc">
      <dgm:prSet loTypeId="urn:microsoft.com/office/officeart/2005/8/layout/p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zh-HK" altLang="en-US"/>
        </a:p>
      </dgm:t>
    </dgm:pt>
    <dgm:pt modelId="{78B6E968-B137-4582-8F9C-3651B20D3319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lang="zh-TW" sz="3200" b="1" dirty="0" smtClean="0">
              <a:latin typeface="Calibri"/>
              <a:ea typeface="Heiti TC Light"/>
              <a:cs typeface="Calibri"/>
            </a:rPr>
            <a:t>   </a:t>
          </a:r>
          <a:endParaRPr lang="zh-HK" sz="3200" b="1" dirty="0">
            <a:latin typeface="Calibri"/>
            <a:ea typeface="Heiti TC Light"/>
            <a:cs typeface="Calibri"/>
          </a:endParaRPr>
        </a:p>
      </dgm:t>
    </dgm:pt>
    <dgm:pt modelId="{043A5076-E4DA-4E7C-9C6D-C22411935B91}" type="parTrans" cxnId="{9C7857B4-92EA-4951-B462-F5AA5FB724BB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8D2F7A41-9232-4B6D-8345-8619E86D532F}" type="sibTrans" cxnId="{9C7857B4-92EA-4951-B462-F5AA5FB724BB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41B91FE8-FAB4-4C8B-9CDD-26660F2A79E7}">
      <dgm:prSet custT="1"/>
      <dgm:spPr/>
      <dgm:t>
        <a:bodyPr/>
        <a:lstStyle/>
        <a:p>
          <a:pPr rtl="0"/>
          <a:endParaRPr lang="zh-HK" sz="3200" b="1" dirty="0">
            <a:latin typeface="Calibri"/>
            <a:ea typeface="Heiti TC Light"/>
            <a:cs typeface="Calibri"/>
          </a:endParaRPr>
        </a:p>
      </dgm:t>
    </dgm:pt>
    <dgm:pt modelId="{7C8348BE-A0DE-4B95-9DB7-E5949154866D}" type="sibTrans" cxnId="{DE06F474-AF27-4511-9C7A-44600C9EADDC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AE4BE3AB-C2E0-43B6-B197-DFCF25B3B014}" type="parTrans" cxnId="{DE06F474-AF27-4511-9C7A-44600C9EADDC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4E385F99-4F9B-4F0B-AC6D-F67B3346B9CF}" type="pres">
      <dgm:prSet presAssocID="{C83AE5F9-05DC-4C59-A0A2-B5A9F2D2BF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C4DA9660-BB1C-421A-822B-3058D8F4F1B0}" type="pres">
      <dgm:prSet presAssocID="{C83AE5F9-05DC-4C59-A0A2-B5A9F2D2BFB4}" presName="bkgdShp" presStyleLbl="alignAccFollowNode1" presStyleIdx="0" presStyleCnt="1" custScaleX="95918" custScaleY="75878"/>
      <dgm:spPr/>
    </dgm:pt>
    <dgm:pt modelId="{980A47A2-44A5-4867-A09A-002E9F81BFD4}" type="pres">
      <dgm:prSet presAssocID="{C83AE5F9-05DC-4C59-A0A2-B5A9F2D2BFB4}" presName="linComp" presStyleCnt="0"/>
      <dgm:spPr/>
    </dgm:pt>
    <dgm:pt modelId="{394E8665-3C63-40B7-AB2D-624CE707A53B}" type="pres">
      <dgm:prSet presAssocID="{78B6E968-B137-4582-8F9C-3651B20D3319}" presName="compNode" presStyleCnt="0"/>
      <dgm:spPr/>
    </dgm:pt>
    <dgm:pt modelId="{74E6ED75-A80A-4B83-A933-4C0D6E83F6AB}" type="pres">
      <dgm:prSet presAssocID="{78B6E968-B137-4582-8F9C-3651B20D3319}" presName="node" presStyleLbl="node1" presStyleIdx="0" presStyleCnt="2" custScaleY="91201" custLinFactNeighborX="2391" custLinFactNeighborY="-17027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3CB367F-5850-46DD-B36A-9262DFAAFF9C}" type="pres">
      <dgm:prSet presAssocID="{78B6E968-B137-4582-8F9C-3651B20D3319}" presName="invisiNode" presStyleLbl="node1" presStyleIdx="0" presStyleCnt="2"/>
      <dgm:spPr/>
    </dgm:pt>
    <dgm:pt modelId="{69E6336D-1CAC-49D0-A7F2-FCC361B0A196}" type="pres">
      <dgm:prSet presAssocID="{78B6E968-B137-4582-8F9C-3651B20D3319}" presName="imagNode" presStyleLbl="fgImgPlace1" presStyleIdx="0" presStyleCnt="2" custScaleX="77128" custScaleY="86615" custLinFactNeighborX="2394" custLinFactNeighborY="-751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US"/>
        </a:p>
      </dgm:t>
    </dgm:pt>
    <dgm:pt modelId="{C3BCCA77-1917-424D-96F2-F09DF90E9DA5}" type="pres">
      <dgm:prSet presAssocID="{8D2F7A41-9232-4B6D-8345-8619E86D532F}" presName="sibTrans" presStyleLbl="sibTrans2D1" presStyleIdx="0" presStyleCnt="0"/>
      <dgm:spPr/>
      <dgm:t>
        <a:bodyPr/>
        <a:lstStyle/>
        <a:p>
          <a:endParaRPr lang="zh-HK" altLang="en-US"/>
        </a:p>
      </dgm:t>
    </dgm:pt>
    <dgm:pt modelId="{8AE3110C-051C-4ED4-8CF3-F2E38F9F0162}" type="pres">
      <dgm:prSet presAssocID="{41B91FE8-FAB4-4C8B-9CDD-26660F2A79E7}" presName="compNode" presStyleCnt="0"/>
      <dgm:spPr/>
    </dgm:pt>
    <dgm:pt modelId="{EB925A92-F5C1-471A-B018-6ED00AE0DF0F}" type="pres">
      <dgm:prSet presAssocID="{41B91FE8-FAB4-4C8B-9CDD-26660F2A79E7}" presName="node" presStyleLbl="node1" presStyleIdx="1" presStyleCnt="2" custScaleY="91279" custLinFactNeighborX="-275" custLinFactNeighborY="-16410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024AB6C-82BB-436E-9F5E-B280A94140F4}" type="pres">
      <dgm:prSet presAssocID="{41B91FE8-FAB4-4C8B-9CDD-26660F2A79E7}" presName="invisiNode" presStyleLbl="node1" presStyleIdx="1" presStyleCnt="2"/>
      <dgm:spPr/>
    </dgm:pt>
    <dgm:pt modelId="{8D8892D2-CCED-4262-9AB7-76D21F46675F}" type="pres">
      <dgm:prSet presAssocID="{41B91FE8-FAB4-4C8B-9CDD-26660F2A79E7}" presName="imagNode" presStyleLbl="fgImgPlace1" presStyleIdx="1" presStyleCnt="2" custScaleX="77190" custScaleY="83927" custLinFactNeighborX="-107" custLinFactNeighborY="-489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0">
          <a:bevelT w="190500" h="38100"/>
        </a:sp3d>
      </dgm:spPr>
      <dgm:t>
        <a:bodyPr/>
        <a:lstStyle/>
        <a:p>
          <a:endParaRPr lang="en-US"/>
        </a:p>
      </dgm:t>
    </dgm:pt>
  </dgm:ptLst>
  <dgm:cxnLst>
    <dgm:cxn modelId="{3054D1D1-B0F2-EB46-B0D0-0F8B83A6A4CD}" type="presOf" srcId="{78B6E968-B137-4582-8F9C-3651B20D3319}" destId="{74E6ED75-A80A-4B83-A933-4C0D6E83F6AB}" srcOrd="0" destOrd="0" presId="urn:microsoft.com/office/officeart/2005/8/layout/pList2"/>
    <dgm:cxn modelId="{9C7857B4-92EA-4951-B462-F5AA5FB724BB}" srcId="{C83AE5F9-05DC-4C59-A0A2-B5A9F2D2BFB4}" destId="{78B6E968-B137-4582-8F9C-3651B20D3319}" srcOrd="0" destOrd="0" parTransId="{043A5076-E4DA-4E7C-9C6D-C22411935B91}" sibTransId="{8D2F7A41-9232-4B6D-8345-8619E86D532F}"/>
    <dgm:cxn modelId="{2BBB9EE4-4D50-7D41-B6E5-53ED8C9779A9}" type="presOf" srcId="{41B91FE8-FAB4-4C8B-9CDD-26660F2A79E7}" destId="{EB925A92-F5C1-471A-B018-6ED00AE0DF0F}" srcOrd="0" destOrd="0" presId="urn:microsoft.com/office/officeart/2005/8/layout/pList2"/>
    <dgm:cxn modelId="{DF91CC7C-6AA8-9140-AF3B-5C9A281C9A2D}" type="presOf" srcId="{8D2F7A41-9232-4B6D-8345-8619E86D532F}" destId="{C3BCCA77-1917-424D-96F2-F09DF90E9DA5}" srcOrd="0" destOrd="0" presId="urn:microsoft.com/office/officeart/2005/8/layout/pList2"/>
    <dgm:cxn modelId="{DE06F474-AF27-4511-9C7A-44600C9EADDC}" srcId="{C83AE5F9-05DC-4C59-A0A2-B5A9F2D2BFB4}" destId="{41B91FE8-FAB4-4C8B-9CDD-26660F2A79E7}" srcOrd="1" destOrd="0" parTransId="{AE4BE3AB-C2E0-43B6-B197-DFCF25B3B014}" sibTransId="{7C8348BE-A0DE-4B95-9DB7-E5949154866D}"/>
    <dgm:cxn modelId="{87F17DB2-30B0-7F45-9FE9-D277B9C69284}" type="presOf" srcId="{C83AE5F9-05DC-4C59-A0A2-B5A9F2D2BFB4}" destId="{4E385F99-4F9B-4F0B-AC6D-F67B3346B9CF}" srcOrd="0" destOrd="0" presId="urn:microsoft.com/office/officeart/2005/8/layout/pList2"/>
    <dgm:cxn modelId="{EE93254E-0CB8-0D42-A9E5-583866497F79}" type="presParOf" srcId="{4E385F99-4F9B-4F0B-AC6D-F67B3346B9CF}" destId="{C4DA9660-BB1C-421A-822B-3058D8F4F1B0}" srcOrd="0" destOrd="0" presId="urn:microsoft.com/office/officeart/2005/8/layout/pList2"/>
    <dgm:cxn modelId="{B6F74A2F-9D18-A142-B126-23F693982C4D}" type="presParOf" srcId="{4E385F99-4F9B-4F0B-AC6D-F67B3346B9CF}" destId="{980A47A2-44A5-4867-A09A-002E9F81BFD4}" srcOrd="1" destOrd="0" presId="urn:microsoft.com/office/officeart/2005/8/layout/pList2"/>
    <dgm:cxn modelId="{3B098A25-FA5E-BC49-A543-5201B6AC56D3}" type="presParOf" srcId="{980A47A2-44A5-4867-A09A-002E9F81BFD4}" destId="{394E8665-3C63-40B7-AB2D-624CE707A53B}" srcOrd="0" destOrd="0" presId="urn:microsoft.com/office/officeart/2005/8/layout/pList2"/>
    <dgm:cxn modelId="{784A1F1E-10B9-E445-B030-389FB8A6EDF8}" type="presParOf" srcId="{394E8665-3C63-40B7-AB2D-624CE707A53B}" destId="{74E6ED75-A80A-4B83-A933-4C0D6E83F6AB}" srcOrd="0" destOrd="0" presId="urn:microsoft.com/office/officeart/2005/8/layout/pList2"/>
    <dgm:cxn modelId="{FFBE8290-3EF2-D740-8340-FF69F13FE65A}" type="presParOf" srcId="{394E8665-3C63-40B7-AB2D-624CE707A53B}" destId="{23CB367F-5850-46DD-B36A-9262DFAAFF9C}" srcOrd="1" destOrd="0" presId="urn:microsoft.com/office/officeart/2005/8/layout/pList2"/>
    <dgm:cxn modelId="{EF649C81-B61A-374B-A3E8-52F50BF14092}" type="presParOf" srcId="{394E8665-3C63-40B7-AB2D-624CE707A53B}" destId="{69E6336D-1CAC-49D0-A7F2-FCC361B0A196}" srcOrd="2" destOrd="0" presId="urn:microsoft.com/office/officeart/2005/8/layout/pList2"/>
    <dgm:cxn modelId="{C95E9F59-9F41-3144-8D34-A93B1100251B}" type="presParOf" srcId="{980A47A2-44A5-4867-A09A-002E9F81BFD4}" destId="{C3BCCA77-1917-424D-96F2-F09DF90E9DA5}" srcOrd="1" destOrd="0" presId="urn:microsoft.com/office/officeart/2005/8/layout/pList2"/>
    <dgm:cxn modelId="{D0AFB6AF-FAF6-0646-B181-DF6A55D84175}" type="presParOf" srcId="{980A47A2-44A5-4867-A09A-002E9F81BFD4}" destId="{8AE3110C-051C-4ED4-8CF3-F2E38F9F0162}" srcOrd="2" destOrd="0" presId="urn:microsoft.com/office/officeart/2005/8/layout/pList2"/>
    <dgm:cxn modelId="{69FF01AD-5C01-144E-9BC3-3B1F0CC53392}" type="presParOf" srcId="{8AE3110C-051C-4ED4-8CF3-F2E38F9F0162}" destId="{EB925A92-F5C1-471A-B018-6ED00AE0DF0F}" srcOrd="0" destOrd="0" presId="urn:microsoft.com/office/officeart/2005/8/layout/pList2"/>
    <dgm:cxn modelId="{3336BD1A-146C-9444-B770-4CC2E3BADE9A}" type="presParOf" srcId="{8AE3110C-051C-4ED4-8CF3-F2E38F9F0162}" destId="{1024AB6C-82BB-436E-9F5E-B280A94140F4}" srcOrd="1" destOrd="0" presId="urn:microsoft.com/office/officeart/2005/8/layout/pList2"/>
    <dgm:cxn modelId="{414DD842-512B-9C43-8559-2828A0525951}" type="presParOf" srcId="{8AE3110C-051C-4ED4-8CF3-F2E38F9F0162}" destId="{8D8892D2-CCED-4262-9AB7-76D21F46675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3C9F3-2051-4A60-AB9D-7D1E5A41603C}" type="doc">
      <dgm:prSet loTypeId="urn:microsoft.com/office/officeart/2005/8/layout/hProcess9" loCatId="process" qsTypeId="urn:microsoft.com/office/officeart/2005/8/quickstyle/3d1" qsCatId="3D" csTypeId="urn:microsoft.com/office/officeart/2005/8/colors/accent1_3" csCatId="accent1" phldr="1"/>
      <dgm:spPr/>
      <dgm:t>
        <a:bodyPr/>
        <a:lstStyle/>
        <a:p>
          <a:endParaRPr lang="zh-HK" altLang="en-US"/>
        </a:p>
      </dgm:t>
    </dgm:pt>
    <dgm:pt modelId="{95A557AE-0308-42E2-9F29-067A0B119212}">
      <dgm:prSet/>
      <dgm:spPr/>
      <dgm:t>
        <a:bodyPr/>
        <a:lstStyle/>
        <a:p>
          <a:pPr algn="l" rtl="0"/>
          <a:r>
            <a:rPr lang="zh-HK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  由要我做</a:t>
          </a:r>
          <a:r>
            <a:rPr lang="zh-TW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                           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Being assigned</a:t>
          </a:r>
          <a:endParaRPr lang="zh-HK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763E6B78-AD91-4811-A0AE-0CD2A3F932AC}" type="parTrans" cxnId="{F4D5804B-B44B-4ADE-9BAA-C9EBF2786438}">
      <dgm:prSet/>
      <dgm:spPr/>
      <dgm:t>
        <a:bodyPr/>
        <a:lstStyle/>
        <a:p>
          <a:endParaRPr lang="zh-HK" altLang="en-US"/>
        </a:p>
      </dgm:t>
    </dgm:pt>
    <dgm:pt modelId="{8ED0F03B-656B-4D45-AD7F-11BBD22CFF82}" type="sibTrans" cxnId="{F4D5804B-B44B-4ADE-9BAA-C9EBF2786438}">
      <dgm:prSet/>
      <dgm:spPr/>
      <dgm:t>
        <a:bodyPr/>
        <a:lstStyle/>
        <a:p>
          <a:endParaRPr lang="zh-HK" altLang="en-US"/>
        </a:p>
      </dgm:t>
    </dgm:pt>
    <dgm:pt modelId="{FD96C4FD-8658-44B0-8F99-8A097087305A}">
      <dgm:prSet/>
      <dgm:spPr/>
      <dgm:t>
        <a:bodyPr/>
        <a:lstStyle/>
        <a:p>
          <a:pPr rtl="0"/>
          <a:r>
            <a:rPr lang="zh-TW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我要做</a:t>
          </a:r>
          <a:r>
            <a:rPr lang="en-US" altLang="zh-TW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		             Self </a:t>
          </a:r>
          <a:r>
            <a:rPr lang="en-US" altLang="zh-TW" b="1" dirty="0" err="1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initiatied</a:t>
          </a:r>
          <a:endParaRPr lang="zh-HK" dirty="0">
            <a:solidFill>
              <a:srgbClr val="FF0000"/>
            </a:solidFill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4C101628-3F4C-452F-9428-6E9184AA0934}" type="parTrans" cxnId="{7DD3EE12-D5E2-4214-AA48-F66625944872}">
      <dgm:prSet/>
      <dgm:spPr/>
      <dgm:t>
        <a:bodyPr/>
        <a:lstStyle/>
        <a:p>
          <a:endParaRPr lang="zh-HK" altLang="en-US"/>
        </a:p>
      </dgm:t>
    </dgm:pt>
    <dgm:pt modelId="{6D9BB508-F79A-4DED-A730-273D8C965DDF}" type="sibTrans" cxnId="{7DD3EE12-D5E2-4214-AA48-F66625944872}">
      <dgm:prSet/>
      <dgm:spPr/>
      <dgm:t>
        <a:bodyPr/>
        <a:lstStyle/>
        <a:p>
          <a:endParaRPr lang="zh-HK" altLang="en-US"/>
        </a:p>
      </dgm:t>
    </dgm:pt>
    <dgm:pt modelId="{257B73AD-4F2B-44A0-8E28-B6817AE1F194}">
      <dgm:prSet/>
      <dgm:spPr/>
      <dgm:t>
        <a:bodyPr/>
        <a:lstStyle/>
        <a:p>
          <a:pPr rtl="0"/>
          <a:r>
            <a:rPr 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 </a:t>
          </a:r>
          <a:r>
            <a:rPr 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變成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                                            to</a:t>
          </a:r>
          <a:endParaRPr lang="zh-HK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FB98F1E9-D788-4E3B-97F3-C15F5FBFE126}" type="parTrans" cxnId="{04683B3A-E7C1-40F6-B06C-78AEB03452C3}">
      <dgm:prSet/>
      <dgm:spPr/>
      <dgm:t>
        <a:bodyPr/>
        <a:lstStyle/>
        <a:p>
          <a:endParaRPr lang="zh-HK" altLang="en-US"/>
        </a:p>
      </dgm:t>
    </dgm:pt>
    <dgm:pt modelId="{5BE8CD64-C6D8-42E9-8EAD-585896DAEDEC}" type="sibTrans" cxnId="{04683B3A-E7C1-40F6-B06C-78AEB03452C3}">
      <dgm:prSet/>
      <dgm:spPr/>
      <dgm:t>
        <a:bodyPr/>
        <a:lstStyle/>
        <a:p>
          <a:endParaRPr lang="zh-HK" altLang="en-US"/>
        </a:p>
      </dgm:t>
    </dgm:pt>
    <dgm:pt modelId="{152BB632-4011-4B1F-8E89-345762475351}" type="pres">
      <dgm:prSet presAssocID="{2323C9F3-2051-4A60-AB9D-7D1E5A41603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87CD3F71-B75A-40E1-8363-AB29693B22B4}" type="pres">
      <dgm:prSet presAssocID="{2323C9F3-2051-4A60-AB9D-7D1E5A41603C}" presName="arrow" presStyleLbl="bgShp" presStyleIdx="0" presStyleCnt="1" custScaleX="106829"/>
      <dgm:spPr/>
    </dgm:pt>
    <dgm:pt modelId="{ABA5AA39-935F-482D-B315-AFCF9D66F5DC}" type="pres">
      <dgm:prSet presAssocID="{2323C9F3-2051-4A60-AB9D-7D1E5A41603C}" presName="linearProcess" presStyleCnt="0"/>
      <dgm:spPr/>
    </dgm:pt>
    <dgm:pt modelId="{584CB8F3-18C7-4E63-919B-1EECF09B0AAF}" type="pres">
      <dgm:prSet presAssocID="{95A557AE-0308-42E2-9F29-067A0B119212}" presName="textNode" presStyleLbl="node1" presStyleIdx="0" presStyleCnt="3" custLinFactNeighborX="-17953" custLinFactNeighborY="-247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FE7A8525-C686-4A6D-97FD-BF2428FB9E34}" type="pres">
      <dgm:prSet presAssocID="{8ED0F03B-656B-4D45-AD7F-11BBD22CFF82}" presName="sibTrans" presStyleCnt="0"/>
      <dgm:spPr/>
    </dgm:pt>
    <dgm:pt modelId="{F6309C77-A058-4DC8-8D41-521640BBD91F}" type="pres">
      <dgm:prSet presAssocID="{257B73AD-4F2B-44A0-8E28-B6817AE1F194}" presName="textNode" presStyleLbl="node1" presStyleIdx="1" presStyleCnt="3" custScaleX="36691" custLinFactNeighborX="27605" custLinFactNeighborY="-247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B1744930-BB49-47EF-9369-FA251F602733}" type="pres">
      <dgm:prSet presAssocID="{5BE8CD64-C6D8-42E9-8EAD-585896DAEDEC}" presName="sibTrans" presStyleCnt="0"/>
      <dgm:spPr/>
    </dgm:pt>
    <dgm:pt modelId="{5E6F114F-7623-4748-BFE2-82DDA3B0DC14}" type="pres">
      <dgm:prSet presAssocID="{FD96C4FD-8658-44B0-8F99-8A097087305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04683B3A-E7C1-40F6-B06C-78AEB03452C3}" srcId="{2323C9F3-2051-4A60-AB9D-7D1E5A41603C}" destId="{257B73AD-4F2B-44A0-8E28-B6817AE1F194}" srcOrd="1" destOrd="0" parTransId="{FB98F1E9-D788-4E3B-97F3-C15F5FBFE126}" sibTransId="{5BE8CD64-C6D8-42E9-8EAD-585896DAEDEC}"/>
    <dgm:cxn modelId="{EF45F72C-44A3-8C41-BDA7-3DB2178B798B}" type="presOf" srcId="{95A557AE-0308-42E2-9F29-067A0B119212}" destId="{584CB8F3-18C7-4E63-919B-1EECF09B0AAF}" srcOrd="0" destOrd="0" presId="urn:microsoft.com/office/officeart/2005/8/layout/hProcess9"/>
    <dgm:cxn modelId="{F4D5804B-B44B-4ADE-9BAA-C9EBF2786438}" srcId="{2323C9F3-2051-4A60-AB9D-7D1E5A41603C}" destId="{95A557AE-0308-42E2-9F29-067A0B119212}" srcOrd="0" destOrd="0" parTransId="{763E6B78-AD91-4811-A0AE-0CD2A3F932AC}" sibTransId="{8ED0F03B-656B-4D45-AD7F-11BBD22CFF82}"/>
    <dgm:cxn modelId="{990750FD-9666-6C49-B2CB-00949306388E}" type="presOf" srcId="{257B73AD-4F2B-44A0-8E28-B6817AE1F194}" destId="{F6309C77-A058-4DC8-8D41-521640BBD91F}" srcOrd="0" destOrd="0" presId="urn:microsoft.com/office/officeart/2005/8/layout/hProcess9"/>
    <dgm:cxn modelId="{7DD3EE12-D5E2-4214-AA48-F66625944872}" srcId="{2323C9F3-2051-4A60-AB9D-7D1E5A41603C}" destId="{FD96C4FD-8658-44B0-8F99-8A097087305A}" srcOrd="2" destOrd="0" parTransId="{4C101628-3F4C-452F-9428-6E9184AA0934}" sibTransId="{6D9BB508-F79A-4DED-A730-273D8C965DDF}"/>
    <dgm:cxn modelId="{216BF604-1A79-E14C-90C1-FA08F77FC890}" type="presOf" srcId="{2323C9F3-2051-4A60-AB9D-7D1E5A41603C}" destId="{152BB632-4011-4B1F-8E89-345762475351}" srcOrd="0" destOrd="0" presId="urn:microsoft.com/office/officeart/2005/8/layout/hProcess9"/>
    <dgm:cxn modelId="{923DE9AA-B990-5143-A595-55BE81994EBE}" type="presOf" srcId="{FD96C4FD-8658-44B0-8F99-8A097087305A}" destId="{5E6F114F-7623-4748-BFE2-82DDA3B0DC14}" srcOrd="0" destOrd="0" presId="urn:microsoft.com/office/officeart/2005/8/layout/hProcess9"/>
    <dgm:cxn modelId="{99F02B7B-BED3-6940-A038-68DE35F989CD}" type="presParOf" srcId="{152BB632-4011-4B1F-8E89-345762475351}" destId="{87CD3F71-B75A-40E1-8363-AB29693B22B4}" srcOrd="0" destOrd="0" presId="urn:microsoft.com/office/officeart/2005/8/layout/hProcess9"/>
    <dgm:cxn modelId="{C27CCBB1-9D76-984E-BA77-E9E454E5878E}" type="presParOf" srcId="{152BB632-4011-4B1F-8E89-345762475351}" destId="{ABA5AA39-935F-482D-B315-AFCF9D66F5DC}" srcOrd="1" destOrd="0" presId="urn:microsoft.com/office/officeart/2005/8/layout/hProcess9"/>
    <dgm:cxn modelId="{2D750A32-2461-7B4E-9418-CC733B35B978}" type="presParOf" srcId="{ABA5AA39-935F-482D-B315-AFCF9D66F5DC}" destId="{584CB8F3-18C7-4E63-919B-1EECF09B0AAF}" srcOrd="0" destOrd="0" presId="urn:microsoft.com/office/officeart/2005/8/layout/hProcess9"/>
    <dgm:cxn modelId="{6B03727C-C934-2648-BF71-8A5773F615E3}" type="presParOf" srcId="{ABA5AA39-935F-482D-B315-AFCF9D66F5DC}" destId="{FE7A8525-C686-4A6D-97FD-BF2428FB9E34}" srcOrd="1" destOrd="0" presId="urn:microsoft.com/office/officeart/2005/8/layout/hProcess9"/>
    <dgm:cxn modelId="{5F7CE371-A250-1640-85BC-25DA0E31B2FA}" type="presParOf" srcId="{ABA5AA39-935F-482D-B315-AFCF9D66F5DC}" destId="{F6309C77-A058-4DC8-8D41-521640BBD91F}" srcOrd="2" destOrd="0" presId="urn:microsoft.com/office/officeart/2005/8/layout/hProcess9"/>
    <dgm:cxn modelId="{A5DD0277-3727-E541-80BF-CC4349D2ED46}" type="presParOf" srcId="{ABA5AA39-935F-482D-B315-AFCF9D66F5DC}" destId="{B1744930-BB49-47EF-9369-FA251F602733}" srcOrd="3" destOrd="0" presId="urn:microsoft.com/office/officeart/2005/8/layout/hProcess9"/>
    <dgm:cxn modelId="{52AE1283-4CEE-B44E-A08D-37FB147B48F5}" type="presParOf" srcId="{ABA5AA39-935F-482D-B315-AFCF9D66F5DC}" destId="{5E6F114F-7623-4748-BFE2-82DDA3B0DC1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70F897-37C0-4E83-8854-3D57FC0710E6}" type="doc">
      <dgm:prSet loTypeId="urn:microsoft.com/office/officeart/2005/8/layout/hProcess9" loCatId="process" qsTypeId="urn:microsoft.com/office/officeart/2005/8/quickstyle/3d1" qsCatId="3D" csTypeId="urn:microsoft.com/office/officeart/2005/8/colors/accent1_3" csCatId="accent1" phldr="1"/>
      <dgm:spPr/>
    </dgm:pt>
    <dgm:pt modelId="{50B18DF3-F6AD-45C3-92E5-3FA391F7EEF4}">
      <dgm:prSet phldrT="[文字]"/>
      <dgm:spPr/>
      <dgm:t>
        <a:bodyPr/>
        <a:lstStyle/>
        <a:p>
          <a:r>
            <a:rPr lang="zh-TW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由接受管理                     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Being managed</a:t>
          </a:r>
          <a:endParaRPr lang="zh-HK" altLang="en-US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AD9D43A2-BF5E-4D56-8516-CE788FC973DB}" type="parTrans" cxnId="{72DF16BC-C7B1-4D50-BA71-5B0A70CA66C6}">
      <dgm:prSet/>
      <dgm:spPr/>
      <dgm:t>
        <a:bodyPr/>
        <a:lstStyle/>
        <a:p>
          <a:endParaRPr lang="zh-HK" altLang="en-US"/>
        </a:p>
      </dgm:t>
    </dgm:pt>
    <dgm:pt modelId="{56AE2CEC-C424-4DFE-A65D-824575145AE1}" type="sibTrans" cxnId="{72DF16BC-C7B1-4D50-BA71-5B0A70CA66C6}">
      <dgm:prSet/>
      <dgm:spPr/>
      <dgm:t>
        <a:bodyPr/>
        <a:lstStyle/>
        <a:p>
          <a:endParaRPr lang="zh-HK" altLang="en-US"/>
        </a:p>
      </dgm:t>
    </dgm:pt>
    <dgm:pt modelId="{F1FA32E3-102C-4521-B1A0-2DC1CC1FBEAD}">
      <dgm:prSet phldrT="[文字]"/>
      <dgm:spPr/>
      <dgm:t>
        <a:bodyPr/>
        <a:lstStyle/>
        <a:p>
          <a:r>
            <a:rPr lang="zh-TW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變成                                        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to</a:t>
          </a:r>
          <a:endParaRPr lang="zh-HK" altLang="en-US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61447841-0853-4BA0-A088-92FD38489F20}" type="parTrans" cxnId="{BB2B5D01-05D5-424B-B0A0-C63C43489B61}">
      <dgm:prSet/>
      <dgm:spPr/>
      <dgm:t>
        <a:bodyPr/>
        <a:lstStyle/>
        <a:p>
          <a:endParaRPr lang="zh-HK" altLang="en-US"/>
        </a:p>
      </dgm:t>
    </dgm:pt>
    <dgm:pt modelId="{56F3BE8E-800A-414B-88CF-58D5377652A4}" type="sibTrans" cxnId="{BB2B5D01-05D5-424B-B0A0-C63C43489B61}">
      <dgm:prSet/>
      <dgm:spPr/>
      <dgm:t>
        <a:bodyPr/>
        <a:lstStyle/>
        <a:p>
          <a:endParaRPr lang="zh-HK" altLang="en-US"/>
        </a:p>
      </dgm:t>
    </dgm:pt>
    <dgm:pt modelId="{9243F73A-A811-4BBB-AC6E-CB1746015DCB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自我管理                       </a:t>
          </a:r>
          <a:r>
            <a:rPr lang="en-US" altLang="zh-TW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S</a:t>
          </a:r>
          <a:r>
            <a:rPr lang="en-US" altLang="en-US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elf-managed</a:t>
          </a:r>
          <a:endParaRPr lang="zh-HK" altLang="en-US" b="1" dirty="0">
            <a:solidFill>
              <a:srgbClr val="FF0000"/>
            </a:solidFill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029F8E6C-D72D-4D1E-A009-7D6FC5CFEEF1}" type="parTrans" cxnId="{40E5E0AA-79A5-4A76-9A0E-3F5A4C3520C2}">
      <dgm:prSet/>
      <dgm:spPr/>
      <dgm:t>
        <a:bodyPr/>
        <a:lstStyle/>
        <a:p>
          <a:endParaRPr lang="zh-HK" altLang="en-US"/>
        </a:p>
      </dgm:t>
    </dgm:pt>
    <dgm:pt modelId="{4CD9EDE4-C630-4FDB-8C27-6E530B514D28}" type="sibTrans" cxnId="{40E5E0AA-79A5-4A76-9A0E-3F5A4C3520C2}">
      <dgm:prSet/>
      <dgm:spPr/>
      <dgm:t>
        <a:bodyPr/>
        <a:lstStyle/>
        <a:p>
          <a:endParaRPr lang="zh-HK" altLang="en-US"/>
        </a:p>
      </dgm:t>
    </dgm:pt>
    <dgm:pt modelId="{544B01AD-7467-40CD-AB19-176AAF596447}" type="pres">
      <dgm:prSet presAssocID="{3670F897-37C0-4E83-8854-3D57FC0710E6}" presName="CompostProcess" presStyleCnt="0">
        <dgm:presLayoutVars>
          <dgm:dir/>
          <dgm:resizeHandles val="exact"/>
        </dgm:presLayoutVars>
      </dgm:prSet>
      <dgm:spPr/>
    </dgm:pt>
    <dgm:pt modelId="{A94E2308-889C-4520-AA9A-CCC4AD422F8B}" type="pres">
      <dgm:prSet presAssocID="{3670F897-37C0-4E83-8854-3D57FC0710E6}" presName="arrow" presStyleLbl="bgShp" presStyleIdx="0" presStyleCnt="1"/>
      <dgm:spPr/>
    </dgm:pt>
    <dgm:pt modelId="{5FCDB6CD-958E-4DE5-94DE-F51AF9C9E9AC}" type="pres">
      <dgm:prSet presAssocID="{3670F897-37C0-4E83-8854-3D57FC0710E6}" presName="linearProcess" presStyleCnt="0"/>
      <dgm:spPr/>
    </dgm:pt>
    <dgm:pt modelId="{92B163CD-2B44-493E-AF90-3B118DFC4E03}" type="pres">
      <dgm:prSet presAssocID="{50B18DF3-F6AD-45C3-92E5-3FA391F7EEF4}" presName="textNode" presStyleLbl="node1" presStyleIdx="0" presStyleCnt="3" custLinFactX="-468" custLinFactNeighborX="-100000" custLinFactNeighborY="-92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DFE4421B-AA9D-4981-A8F7-B9F6F77C02FA}" type="pres">
      <dgm:prSet presAssocID="{56AE2CEC-C424-4DFE-A65D-824575145AE1}" presName="sibTrans" presStyleCnt="0"/>
      <dgm:spPr/>
    </dgm:pt>
    <dgm:pt modelId="{589B3D85-9DA4-4056-8AAB-9B8013A970EE}" type="pres">
      <dgm:prSet presAssocID="{F1FA32E3-102C-4521-B1A0-2DC1CC1FBEAD}" presName="textNode" presStyleLbl="node1" presStyleIdx="1" presStyleCnt="3" custScaleX="35919" custLinFactNeighborX="-53747" custLinFactNeighborY="-92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A9579995-23EB-46FD-AD26-44040AFCDC06}" type="pres">
      <dgm:prSet presAssocID="{56F3BE8E-800A-414B-88CF-58D5377652A4}" presName="sibTrans" presStyleCnt="0"/>
      <dgm:spPr/>
    </dgm:pt>
    <dgm:pt modelId="{78815924-C182-4E9D-A4AD-16EFF1F16BAD}" type="pres">
      <dgm:prSet presAssocID="{9243F73A-A811-4BBB-AC6E-CB1746015DCB}" presName="textNode" presStyleLbl="node1" presStyleIdx="2" presStyleCnt="3" custScaleX="90923" custScaleY="103704" custLinFactNeighborX="-88663" custLinFactNeighborY="926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BB2B5D01-05D5-424B-B0A0-C63C43489B61}" srcId="{3670F897-37C0-4E83-8854-3D57FC0710E6}" destId="{F1FA32E3-102C-4521-B1A0-2DC1CC1FBEAD}" srcOrd="1" destOrd="0" parTransId="{61447841-0853-4BA0-A088-92FD38489F20}" sibTransId="{56F3BE8E-800A-414B-88CF-58D5377652A4}"/>
    <dgm:cxn modelId="{E8D7F405-3BB1-8D41-A572-1BDBE92CD21E}" type="presOf" srcId="{9243F73A-A811-4BBB-AC6E-CB1746015DCB}" destId="{78815924-C182-4E9D-A4AD-16EFF1F16BAD}" srcOrd="0" destOrd="0" presId="urn:microsoft.com/office/officeart/2005/8/layout/hProcess9"/>
    <dgm:cxn modelId="{7DFFC0F7-FA3D-A041-AD35-F8B6B47876B4}" type="presOf" srcId="{3670F897-37C0-4E83-8854-3D57FC0710E6}" destId="{544B01AD-7467-40CD-AB19-176AAF596447}" srcOrd="0" destOrd="0" presId="urn:microsoft.com/office/officeart/2005/8/layout/hProcess9"/>
    <dgm:cxn modelId="{02472664-4C6F-B541-B9CD-BA9F6DC536B3}" type="presOf" srcId="{F1FA32E3-102C-4521-B1A0-2DC1CC1FBEAD}" destId="{589B3D85-9DA4-4056-8AAB-9B8013A970EE}" srcOrd="0" destOrd="0" presId="urn:microsoft.com/office/officeart/2005/8/layout/hProcess9"/>
    <dgm:cxn modelId="{72DF16BC-C7B1-4D50-BA71-5B0A70CA66C6}" srcId="{3670F897-37C0-4E83-8854-3D57FC0710E6}" destId="{50B18DF3-F6AD-45C3-92E5-3FA391F7EEF4}" srcOrd="0" destOrd="0" parTransId="{AD9D43A2-BF5E-4D56-8516-CE788FC973DB}" sibTransId="{56AE2CEC-C424-4DFE-A65D-824575145AE1}"/>
    <dgm:cxn modelId="{40E5E0AA-79A5-4A76-9A0E-3F5A4C3520C2}" srcId="{3670F897-37C0-4E83-8854-3D57FC0710E6}" destId="{9243F73A-A811-4BBB-AC6E-CB1746015DCB}" srcOrd="2" destOrd="0" parTransId="{029F8E6C-D72D-4D1E-A009-7D6FC5CFEEF1}" sibTransId="{4CD9EDE4-C630-4FDB-8C27-6E530B514D28}"/>
    <dgm:cxn modelId="{5B51CD11-567C-D04D-A259-C3BA7DDEC472}" type="presOf" srcId="{50B18DF3-F6AD-45C3-92E5-3FA391F7EEF4}" destId="{92B163CD-2B44-493E-AF90-3B118DFC4E03}" srcOrd="0" destOrd="0" presId="urn:microsoft.com/office/officeart/2005/8/layout/hProcess9"/>
    <dgm:cxn modelId="{916D5F72-59CC-F644-AD95-6FDDAEDD2307}" type="presParOf" srcId="{544B01AD-7467-40CD-AB19-176AAF596447}" destId="{A94E2308-889C-4520-AA9A-CCC4AD422F8B}" srcOrd="0" destOrd="0" presId="urn:microsoft.com/office/officeart/2005/8/layout/hProcess9"/>
    <dgm:cxn modelId="{FC29B396-0203-6E40-A748-1058C9D5F6F7}" type="presParOf" srcId="{544B01AD-7467-40CD-AB19-176AAF596447}" destId="{5FCDB6CD-958E-4DE5-94DE-F51AF9C9E9AC}" srcOrd="1" destOrd="0" presId="urn:microsoft.com/office/officeart/2005/8/layout/hProcess9"/>
    <dgm:cxn modelId="{CEBE3564-6F10-104D-8935-B1D0844A6330}" type="presParOf" srcId="{5FCDB6CD-958E-4DE5-94DE-F51AF9C9E9AC}" destId="{92B163CD-2B44-493E-AF90-3B118DFC4E03}" srcOrd="0" destOrd="0" presId="urn:microsoft.com/office/officeart/2005/8/layout/hProcess9"/>
    <dgm:cxn modelId="{968E7139-DC01-0C42-95A8-5A20DFCF41CF}" type="presParOf" srcId="{5FCDB6CD-958E-4DE5-94DE-F51AF9C9E9AC}" destId="{DFE4421B-AA9D-4981-A8F7-B9F6F77C02FA}" srcOrd="1" destOrd="0" presId="urn:microsoft.com/office/officeart/2005/8/layout/hProcess9"/>
    <dgm:cxn modelId="{0A8D3A9D-E429-834D-8BC6-4DAE523B3891}" type="presParOf" srcId="{5FCDB6CD-958E-4DE5-94DE-F51AF9C9E9AC}" destId="{589B3D85-9DA4-4056-8AAB-9B8013A970EE}" srcOrd="2" destOrd="0" presId="urn:microsoft.com/office/officeart/2005/8/layout/hProcess9"/>
    <dgm:cxn modelId="{1FEC9801-4533-7B41-8F16-9D06E96459D7}" type="presParOf" srcId="{5FCDB6CD-958E-4DE5-94DE-F51AF9C9E9AC}" destId="{A9579995-23EB-46FD-AD26-44040AFCDC06}" srcOrd="3" destOrd="0" presId="urn:microsoft.com/office/officeart/2005/8/layout/hProcess9"/>
    <dgm:cxn modelId="{A1DB5E5E-5795-354F-8CAA-89E76BB42A06}" type="presParOf" srcId="{5FCDB6CD-958E-4DE5-94DE-F51AF9C9E9AC}" destId="{78815924-C182-4E9D-A4AD-16EFF1F16BAD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960E42-7E52-4289-B5A0-C5DD75407481}" type="doc">
      <dgm:prSet loTypeId="urn:microsoft.com/office/officeart/2005/8/layout/hProcess9" loCatId="process" qsTypeId="urn:microsoft.com/office/officeart/2005/8/quickstyle/3d1" qsCatId="3D" csTypeId="urn:microsoft.com/office/officeart/2005/8/colors/accent1_3" csCatId="accent1" phldr="1"/>
      <dgm:spPr/>
    </dgm:pt>
    <dgm:pt modelId="{BB96A128-9802-4751-91A9-FD7DAC6165EC}">
      <dgm:prSet phldrT="[文字]"/>
      <dgm:spPr/>
      <dgm:t>
        <a:bodyPr/>
        <a:lstStyle/>
        <a:p>
          <a:r>
            <a:rPr lang="zh-TW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由組織帶領                        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Being led by a team</a:t>
          </a:r>
          <a:endParaRPr lang="zh-HK" altLang="en-US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02998335-E4AA-47C7-9E5D-655241CBF290}" type="parTrans" cxnId="{49E07EC7-1D25-4D90-BD11-7D4529D6CF92}">
      <dgm:prSet/>
      <dgm:spPr/>
      <dgm:t>
        <a:bodyPr/>
        <a:lstStyle/>
        <a:p>
          <a:endParaRPr lang="zh-HK" altLang="en-US"/>
        </a:p>
      </dgm:t>
    </dgm:pt>
    <dgm:pt modelId="{E8528D2E-E000-42B2-B79B-0D88C9FCE432}" type="sibTrans" cxnId="{49E07EC7-1D25-4D90-BD11-7D4529D6CF92}">
      <dgm:prSet/>
      <dgm:spPr/>
      <dgm:t>
        <a:bodyPr/>
        <a:lstStyle/>
        <a:p>
          <a:endParaRPr lang="zh-HK" altLang="en-US"/>
        </a:p>
      </dgm:t>
    </dgm:pt>
    <dgm:pt modelId="{E7BC77C1-7F54-40CA-BA0D-54B416E94DC2}">
      <dgm:prSet phldrT="[文字]"/>
      <dgm:spPr/>
      <dgm:t>
        <a:bodyPr/>
        <a:lstStyle/>
        <a:p>
          <a:r>
            <a:rPr lang="zh-TW" altLang="en-US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變成                                           </a:t>
          </a:r>
          <a:r>
            <a:rPr lang="en-US" altLang="zh-TW" b="1" dirty="0" smtClean="0">
              <a:latin typeface="Calibri" panose="020F0502020204030204" pitchFamily="34" charset="0"/>
              <a:ea typeface="新細明體" panose="02020500000000000000" pitchFamily="18" charset="-120"/>
            </a:rPr>
            <a:t>to</a:t>
          </a:r>
          <a:endParaRPr lang="zh-HK" altLang="en-US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DE3D1FB4-3788-4207-B802-FFC8AF8F3C83}" type="parTrans" cxnId="{9F64B5BE-596D-4521-BEA7-BDF0871A730A}">
      <dgm:prSet/>
      <dgm:spPr/>
      <dgm:t>
        <a:bodyPr/>
        <a:lstStyle/>
        <a:p>
          <a:endParaRPr lang="zh-HK" altLang="en-US"/>
        </a:p>
      </dgm:t>
    </dgm:pt>
    <dgm:pt modelId="{DEABA50D-9564-4B63-91A2-D59BB387BE05}" type="sibTrans" cxnId="{9F64B5BE-596D-4521-BEA7-BDF0871A730A}">
      <dgm:prSet/>
      <dgm:spPr/>
      <dgm:t>
        <a:bodyPr/>
        <a:lstStyle/>
        <a:p>
          <a:endParaRPr lang="zh-HK" altLang="en-US"/>
        </a:p>
      </dgm:t>
    </dgm:pt>
    <dgm:pt modelId="{0D5A94CF-CC09-4800-918A-E2FF5A44E4B6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  <a:latin typeface="Calibri" panose="020F0502020204030204" pitchFamily="34" charset="0"/>
              <a:ea typeface="新細明體" panose="02020500000000000000" pitchFamily="18" charset="-120"/>
            </a:rPr>
            <a:t>帶領組織</a:t>
          </a:r>
          <a:r>
            <a:rPr lang="zh-TW" altLang="en-US" b="1" dirty="0" smtClean="0">
              <a:solidFill>
                <a:srgbClr val="FF0000"/>
              </a:solidFill>
              <a:latin typeface="Calibri" panose="020F0502020204030204" pitchFamily="34" charset="0"/>
            </a:rPr>
            <a:t>                             </a:t>
          </a:r>
          <a:r>
            <a:rPr lang="en-US" altLang="zh-TW" b="1" dirty="0" smtClean="0">
              <a:solidFill>
                <a:srgbClr val="FF0000"/>
              </a:solidFill>
              <a:latin typeface="Calibri" panose="020F0502020204030204" pitchFamily="34" charset="0"/>
            </a:rPr>
            <a:t>Lead a team</a:t>
          </a:r>
          <a:endParaRPr lang="zh-HK" altLang="en-US" b="1" dirty="0">
            <a:solidFill>
              <a:srgbClr val="FF0000"/>
            </a:solidFill>
            <a:latin typeface="Calibri" panose="020F0502020204030204" pitchFamily="34" charset="0"/>
          </a:endParaRPr>
        </a:p>
      </dgm:t>
    </dgm:pt>
    <dgm:pt modelId="{442ADC6B-F3AB-4DF1-8738-6E92DD97152A}" type="parTrans" cxnId="{637E44DB-E503-4229-9F64-24F61B9B75E4}">
      <dgm:prSet/>
      <dgm:spPr/>
      <dgm:t>
        <a:bodyPr/>
        <a:lstStyle/>
        <a:p>
          <a:endParaRPr lang="zh-HK" altLang="en-US"/>
        </a:p>
      </dgm:t>
    </dgm:pt>
    <dgm:pt modelId="{03BC3C3E-4677-4A4C-916C-13E84B5773E3}" type="sibTrans" cxnId="{637E44DB-E503-4229-9F64-24F61B9B75E4}">
      <dgm:prSet/>
      <dgm:spPr/>
      <dgm:t>
        <a:bodyPr/>
        <a:lstStyle/>
        <a:p>
          <a:endParaRPr lang="zh-HK" altLang="en-US"/>
        </a:p>
      </dgm:t>
    </dgm:pt>
    <dgm:pt modelId="{DDDCC56A-0E4E-4ECA-97CC-69BFE0A21C37}" type="pres">
      <dgm:prSet presAssocID="{91960E42-7E52-4289-B5A0-C5DD75407481}" presName="CompostProcess" presStyleCnt="0">
        <dgm:presLayoutVars>
          <dgm:dir/>
          <dgm:resizeHandles val="exact"/>
        </dgm:presLayoutVars>
      </dgm:prSet>
      <dgm:spPr/>
    </dgm:pt>
    <dgm:pt modelId="{06F0C90C-1116-46D7-8271-E029760E1F33}" type="pres">
      <dgm:prSet presAssocID="{91960E42-7E52-4289-B5A0-C5DD75407481}" presName="arrow" presStyleLbl="bgShp" presStyleIdx="0" presStyleCnt="1" custLinFactNeighborX="4964" custLinFactNeighborY="-69"/>
      <dgm:spPr/>
    </dgm:pt>
    <dgm:pt modelId="{FC8E0E39-590E-4A0F-893E-3585E90DC061}" type="pres">
      <dgm:prSet presAssocID="{91960E42-7E52-4289-B5A0-C5DD75407481}" presName="linearProcess" presStyleCnt="0"/>
      <dgm:spPr/>
    </dgm:pt>
    <dgm:pt modelId="{9DDE5A01-A561-41B7-AD82-F1EEB1F47296}" type="pres">
      <dgm:prSet presAssocID="{BB96A128-9802-4751-91A9-FD7DAC6165EC}" presName="textNode" presStyleLbl="node1" presStyleIdx="0" presStyleCnt="3" custLinFactNeighborX="57119" custLinFactNeighborY="118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72EDB24F-AF0C-4FFC-8B54-887CB4B0DB26}" type="pres">
      <dgm:prSet presAssocID="{E8528D2E-E000-42B2-B79B-0D88C9FCE432}" presName="sibTrans" presStyleCnt="0"/>
      <dgm:spPr/>
    </dgm:pt>
    <dgm:pt modelId="{229137D7-D7C6-41C2-953F-B22D60332B25}" type="pres">
      <dgm:prSet presAssocID="{E7BC77C1-7F54-40CA-BA0D-54B416E94DC2}" presName="textNode" presStyleLbl="node1" presStyleIdx="1" presStyleCnt="3" custScaleX="36232" custLinFactNeighborX="55808" custLinFactNeighborY="1184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BAB78E2-1680-4D3A-A31E-E3379F253947}" type="pres">
      <dgm:prSet presAssocID="{DEABA50D-9564-4B63-91A2-D59BB387BE05}" presName="sibTrans" presStyleCnt="0"/>
      <dgm:spPr/>
    </dgm:pt>
    <dgm:pt modelId="{2415EA7F-0161-4B76-87CC-FEF854B0F831}" type="pres">
      <dgm:prSet presAssocID="{0D5A94CF-CC09-4800-918A-E2FF5A44E4B6}" presName="textNode" presStyleLbl="node1" presStyleIdx="2" presStyleCnt="3" custScaleX="88602">
        <dgm:presLayoutVars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9F64B5BE-596D-4521-BEA7-BDF0871A730A}" srcId="{91960E42-7E52-4289-B5A0-C5DD75407481}" destId="{E7BC77C1-7F54-40CA-BA0D-54B416E94DC2}" srcOrd="1" destOrd="0" parTransId="{DE3D1FB4-3788-4207-B802-FFC8AF8F3C83}" sibTransId="{DEABA50D-9564-4B63-91A2-D59BB387BE05}"/>
    <dgm:cxn modelId="{77EAEB90-AE8A-3641-BC96-725429A37A18}" type="presOf" srcId="{0D5A94CF-CC09-4800-918A-E2FF5A44E4B6}" destId="{2415EA7F-0161-4B76-87CC-FEF854B0F831}" srcOrd="0" destOrd="0" presId="urn:microsoft.com/office/officeart/2005/8/layout/hProcess9"/>
    <dgm:cxn modelId="{49E07EC7-1D25-4D90-BD11-7D4529D6CF92}" srcId="{91960E42-7E52-4289-B5A0-C5DD75407481}" destId="{BB96A128-9802-4751-91A9-FD7DAC6165EC}" srcOrd="0" destOrd="0" parTransId="{02998335-E4AA-47C7-9E5D-655241CBF290}" sibTransId="{E8528D2E-E000-42B2-B79B-0D88C9FCE432}"/>
    <dgm:cxn modelId="{637E44DB-E503-4229-9F64-24F61B9B75E4}" srcId="{91960E42-7E52-4289-B5A0-C5DD75407481}" destId="{0D5A94CF-CC09-4800-918A-E2FF5A44E4B6}" srcOrd="2" destOrd="0" parTransId="{442ADC6B-F3AB-4DF1-8738-6E92DD97152A}" sibTransId="{03BC3C3E-4677-4A4C-916C-13E84B5773E3}"/>
    <dgm:cxn modelId="{F2E5F297-018A-064A-86E5-7B05D52588E0}" type="presOf" srcId="{BB96A128-9802-4751-91A9-FD7DAC6165EC}" destId="{9DDE5A01-A561-41B7-AD82-F1EEB1F47296}" srcOrd="0" destOrd="0" presId="urn:microsoft.com/office/officeart/2005/8/layout/hProcess9"/>
    <dgm:cxn modelId="{1DAAB6FE-C9B1-BF46-908F-E3A82C80E1BE}" type="presOf" srcId="{91960E42-7E52-4289-B5A0-C5DD75407481}" destId="{DDDCC56A-0E4E-4ECA-97CC-69BFE0A21C37}" srcOrd="0" destOrd="0" presId="urn:microsoft.com/office/officeart/2005/8/layout/hProcess9"/>
    <dgm:cxn modelId="{9264D071-560C-CF47-95AD-AA4F6F0E3E89}" type="presOf" srcId="{E7BC77C1-7F54-40CA-BA0D-54B416E94DC2}" destId="{229137D7-D7C6-41C2-953F-B22D60332B25}" srcOrd="0" destOrd="0" presId="urn:microsoft.com/office/officeart/2005/8/layout/hProcess9"/>
    <dgm:cxn modelId="{647985A3-9381-4E4C-976B-65F72BD96A3D}" type="presParOf" srcId="{DDDCC56A-0E4E-4ECA-97CC-69BFE0A21C37}" destId="{06F0C90C-1116-46D7-8271-E029760E1F33}" srcOrd="0" destOrd="0" presId="urn:microsoft.com/office/officeart/2005/8/layout/hProcess9"/>
    <dgm:cxn modelId="{90B0655A-CF3E-1E46-A755-FC178D544006}" type="presParOf" srcId="{DDDCC56A-0E4E-4ECA-97CC-69BFE0A21C37}" destId="{FC8E0E39-590E-4A0F-893E-3585E90DC061}" srcOrd="1" destOrd="0" presId="urn:microsoft.com/office/officeart/2005/8/layout/hProcess9"/>
    <dgm:cxn modelId="{1C103C69-A538-6D43-815C-9981CE14832F}" type="presParOf" srcId="{FC8E0E39-590E-4A0F-893E-3585E90DC061}" destId="{9DDE5A01-A561-41B7-AD82-F1EEB1F47296}" srcOrd="0" destOrd="0" presId="urn:microsoft.com/office/officeart/2005/8/layout/hProcess9"/>
    <dgm:cxn modelId="{6A9BD5C8-1458-D842-9E78-42C5435C87FB}" type="presParOf" srcId="{FC8E0E39-590E-4A0F-893E-3585E90DC061}" destId="{72EDB24F-AF0C-4FFC-8B54-887CB4B0DB26}" srcOrd="1" destOrd="0" presId="urn:microsoft.com/office/officeart/2005/8/layout/hProcess9"/>
    <dgm:cxn modelId="{AC60A7AF-5735-B440-BFB7-EA08B7417903}" type="presParOf" srcId="{FC8E0E39-590E-4A0F-893E-3585E90DC061}" destId="{229137D7-D7C6-41C2-953F-B22D60332B25}" srcOrd="2" destOrd="0" presId="urn:microsoft.com/office/officeart/2005/8/layout/hProcess9"/>
    <dgm:cxn modelId="{77FD4053-6BF0-E641-9418-A7B5460E1FAE}" type="presParOf" srcId="{FC8E0E39-590E-4A0F-893E-3585E90DC061}" destId="{4BAB78E2-1680-4D3A-A31E-E3379F253947}" srcOrd="3" destOrd="0" presId="urn:microsoft.com/office/officeart/2005/8/layout/hProcess9"/>
    <dgm:cxn modelId="{44E5AA40-E507-574A-BCBB-E2E6FBAC4C5C}" type="presParOf" srcId="{FC8E0E39-590E-4A0F-893E-3585E90DC061}" destId="{2415EA7F-0161-4B76-87CC-FEF854B0F83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789C10-77C0-4D89-B762-97689D2A8E81}" type="doc">
      <dgm:prSet loTypeId="urn:microsoft.com/office/officeart/2005/8/layout/cycle8" loCatId="cycle" qsTypeId="urn:microsoft.com/office/officeart/2005/8/quickstyle/3d1" qsCatId="3D" csTypeId="urn:microsoft.com/office/officeart/2005/8/colors/colorful1" csCatId="colorful" phldr="1"/>
      <dgm:spPr/>
    </dgm:pt>
    <dgm:pt modelId="{1F9D39E9-B568-4031-8022-CA6CD23E23B6}">
      <dgm:prSet phldrT="[文字]"/>
      <dgm:spPr/>
      <dgm:t>
        <a:bodyPr/>
        <a:lstStyle/>
        <a:p>
          <a:r>
            <a:rPr lang="zh-TW" altLang="en-US" b="1" dirty="0" smtClean="0">
              <a:latin typeface="Calibri"/>
              <a:ea typeface="Heiti TC Light"/>
              <a:cs typeface="Calibri"/>
            </a:rPr>
            <a:t>分享交流</a:t>
          </a:r>
          <a:r>
            <a:rPr lang="en-US" altLang="en-US" b="1" dirty="0" smtClean="0">
              <a:latin typeface="Calibri"/>
              <a:ea typeface="Heiti TC Light"/>
              <a:cs typeface="Calibri"/>
            </a:rPr>
            <a:t>Sharing</a:t>
          </a:r>
          <a:endParaRPr lang="zh-HK" altLang="en-US" b="1" dirty="0">
            <a:latin typeface="Calibri"/>
            <a:ea typeface="Heiti TC Light"/>
            <a:cs typeface="Calibri"/>
          </a:endParaRPr>
        </a:p>
      </dgm:t>
    </dgm:pt>
    <dgm:pt modelId="{49B0BEDD-DA8E-46D5-93EC-FF28D545CDDE}" type="parTrans" cxnId="{864AD01C-8CD0-40DF-B270-4940AA41AF46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8F9B39AC-69D8-4CA4-B2F8-AF06A17374DE}" type="sibTrans" cxnId="{864AD01C-8CD0-40DF-B270-4940AA41AF46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F04E6965-1126-4988-A6F9-A7B754CD803C}">
      <dgm:prSet custT="1"/>
      <dgm:spPr/>
      <dgm:t>
        <a:bodyPr/>
        <a:lstStyle/>
        <a:p>
          <a:r>
            <a:rPr lang="zh-TW" altLang="en-US" sz="1800" b="1" dirty="0" smtClean="0">
              <a:latin typeface="Calibri"/>
              <a:ea typeface="Heiti TC Light"/>
              <a:cs typeface="Calibri"/>
            </a:rPr>
            <a:t>激勵人心</a:t>
          </a:r>
          <a:r>
            <a:rPr lang="en-US" altLang="en-US" sz="1700" b="1" dirty="0" smtClean="0">
              <a:latin typeface="Calibri"/>
              <a:ea typeface="Heiti TC Light"/>
              <a:cs typeface="Calibri"/>
            </a:rPr>
            <a:t>Encourage</a:t>
          </a:r>
          <a:endParaRPr lang="zh-HK" altLang="en-US" sz="1700" b="1" dirty="0">
            <a:latin typeface="Calibri"/>
            <a:ea typeface="Heiti TC Light"/>
            <a:cs typeface="Calibri"/>
          </a:endParaRPr>
        </a:p>
      </dgm:t>
    </dgm:pt>
    <dgm:pt modelId="{30258BDF-611F-43AB-B408-517AFC065E48}" type="parTrans" cxnId="{06FEF62E-2EB5-4C45-8643-02A804C13AC6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BEA10F42-4445-4D3B-AC8A-413F198F65EE}" type="sibTrans" cxnId="{06FEF62E-2EB5-4C45-8643-02A804C13AC6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5C9E897B-7B3F-43B2-A564-D3C2E8A0D532}">
      <dgm:prSet custT="1"/>
      <dgm:spPr/>
      <dgm:t>
        <a:bodyPr/>
        <a:lstStyle/>
        <a:p>
          <a:r>
            <a:rPr lang="zh-TW" altLang="en-US" sz="1800" b="1" dirty="0" smtClean="0">
              <a:latin typeface="Calibri"/>
              <a:ea typeface="Heiti TC Light"/>
              <a:cs typeface="Calibri"/>
            </a:rPr>
            <a:t>及時打氣</a:t>
          </a:r>
          <a:r>
            <a:rPr lang="en-US" altLang="en-US" sz="1700" b="1" dirty="0" smtClean="0">
              <a:latin typeface="Calibri"/>
              <a:ea typeface="Heiti TC Light"/>
              <a:cs typeface="Calibri"/>
            </a:rPr>
            <a:t>Cheer</a:t>
          </a:r>
          <a:endParaRPr lang="zh-HK" altLang="en-US" sz="1700" b="1" dirty="0">
            <a:latin typeface="Calibri"/>
            <a:ea typeface="Heiti TC Light"/>
            <a:cs typeface="Calibri"/>
          </a:endParaRPr>
        </a:p>
      </dgm:t>
    </dgm:pt>
    <dgm:pt modelId="{E65CF694-A7D1-4F9E-9746-D2D18F1F95CF}" type="parTrans" cxnId="{12718E18-E518-4FDA-880A-B1AC2C9DB5A7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159AAFCE-20B1-4625-9D6B-3AB8BB72F17F}" type="sibTrans" cxnId="{12718E18-E518-4FDA-880A-B1AC2C9DB5A7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85BA30BB-B1F1-4338-AD58-54AFE4403978}">
      <dgm:prSet custT="1"/>
      <dgm:spPr/>
      <dgm:t>
        <a:bodyPr/>
        <a:lstStyle/>
        <a:p>
          <a:r>
            <a:rPr lang="zh-TW" altLang="en-US" sz="1800" b="1" dirty="0" smtClean="0">
              <a:latin typeface="Calibri"/>
              <a:ea typeface="Heiti TC Light"/>
              <a:cs typeface="Calibri"/>
            </a:rPr>
            <a:t>共榮共享</a:t>
          </a:r>
          <a:r>
            <a:rPr lang="en-US" altLang="en-US" sz="1700" b="1" dirty="0" smtClean="0">
              <a:latin typeface="Calibri"/>
              <a:ea typeface="Heiti TC Light"/>
              <a:cs typeface="Calibri"/>
            </a:rPr>
            <a:t>Cooperate</a:t>
          </a:r>
          <a:endParaRPr lang="zh-HK" altLang="en-US" sz="1700" b="1" dirty="0">
            <a:latin typeface="Calibri"/>
            <a:ea typeface="Heiti TC Light"/>
            <a:cs typeface="Calibri"/>
          </a:endParaRPr>
        </a:p>
      </dgm:t>
    </dgm:pt>
    <dgm:pt modelId="{609F52EB-AA47-4945-9C21-68FA5D390AF1}" type="parTrans" cxnId="{8D9E9698-918D-40B8-9D6A-F60567E5A393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1AECC512-804A-458A-A93E-76C7A8297EE3}" type="sibTrans" cxnId="{8D9E9698-918D-40B8-9D6A-F60567E5A393}">
      <dgm:prSet/>
      <dgm:spPr/>
      <dgm:t>
        <a:bodyPr/>
        <a:lstStyle/>
        <a:p>
          <a:endParaRPr lang="zh-HK" altLang="en-US">
            <a:latin typeface="Calibri"/>
            <a:ea typeface="Heiti TC Light"/>
            <a:cs typeface="Calibri"/>
          </a:endParaRPr>
        </a:p>
      </dgm:t>
    </dgm:pt>
    <dgm:pt modelId="{E7096F2D-68BB-4F4D-A239-ACA506A68A79}" type="pres">
      <dgm:prSet presAssocID="{C3789C10-77C0-4D89-B762-97689D2A8E81}" presName="compositeShape" presStyleCnt="0">
        <dgm:presLayoutVars>
          <dgm:chMax val="7"/>
          <dgm:dir/>
          <dgm:resizeHandles val="exact"/>
        </dgm:presLayoutVars>
      </dgm:prSet>
      <dgm:spPr/>
    </dgm:pt>
    <dgm:pt modelId="{BEA08BFA-5F08-4C05-8EAB-2BFFE7AAC278}" type="pres">
      <dgm:prSet presAssocID="{C3789C10-77C0-4D89-B762-97689D2A8E81}" presName="wedge1" presStyleLbl="node1" presStyleIdx="0" presStyleCnt="4"/>
      <dgm:spPr/>
      <dgm:t>
        <a:bodyPr/>
        <a:lstStyle/>
        <a:p>
          <a:endParaRPr lang="zh-HK" altLang="en-US"/>
        </a:p>
      </dgm:t>
    </dgm:pt>
    <dgm:pt modelId="{DC7E4FAD-E13C-44E6-90AD-33954301AED8}" type="pres">
      <dgm:prSet presAssocID="{C3789C10-77C0-4D89-B762-97689D2A8E81}" presName="dummy1a" presStyleCnt="0"/>
      <dgm:spPr/>
    </dgm:pt>
    <dgm:pt modelId="{1DC31C71-0535-4F67-9C31-54AB9FA9850C}" type="pres">
      <dgm:prSet presAssocID="{C3789C10-77C0-4D89-B762-97689D2A8E81}" presName="dummy1b" presStyleCnt="0"/>
      <dgm:spPr/>
    </dgm:pt>
    <dgm:pt modelId="{9D8E2B40-E7C9-431A-B98C-D17A7A736E15}" type="pres">
      <dgm:prSet presAssocID="{C3789C10-77C0-4D89-B762-97689D2A8E81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E6451832-2D4D-4FA0-AD67-B33D4594F332}" type="pres">
      <dgm:prSet presAssocID="{C3789C10-77C0-4D89-B762-97689D2A8E81}" presName="wedge2" presStyleLbl="node1" presStyleIdx="1" presStyleCnt="4" custLinFactNeighborX="2490" custLinFactNeighborY="1720"/>
      <dgm:spPr/>
      <dgm:t>
        <a:bodyPr/>
        <a:lstStyle/>
        <a:p>
          <a:endParaRPr lang="zh-HK" altLang="en-US"/>
        </a:p>
      </dgm:t>
    </dgm:pt>
    <dgm:pt modelId="{433523F0-699A-4430-AA01-968B5ADB9806}" type="pres">
      <dgm:prSet presAssocID="{C3789C10-77C0-4D89-B762-97689D2A8E81}" presName="dummy2a" presStyleCnt="0"/>
      <dgm:spPr/>
    </dgm:pt>
    <dgm:pt modelId="{FB8CCB64-6F2B-4DE6-A78F-73D130BF0FAB}" type="pres">
      <dgm:prSet presAssocID="{C3789C10-77C0-4D89-B762-97689D2A8E81}" presName="dummy2b" presStyleCnt="0"/>
      <dgm:spPr/>
    </dgm:pt>
    <dgm:pt modelId="{D0D7412C-CCCC-437A-9640-A47B5063DCC7}" type="pres">
      <dgm:prSet presAssocID="{C3789C10-77C0-4D89-B762-97689D2A8E81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04A28F18-504F-495F-8F6E-DB25BACB2ABB}" type="pres">
      <dgm:prSet presAssocID="{C3789C10-77C0-4D89-B762-97689D2A8E81}" presName="wedge3" presStyleLbl="node1" presStyleIdx="2" presStyleCnt="4"/>
      <dgm:spPr/>
      <dgm:t>
        <a:bodyPr/>
        <a:lstStyle/>
        <a:p>
          <a:endParaRPr lang="zh-HK" altLang="en-US"/>
        </a:p>
      </dgm:t>
    </dgm:pt>
    <dgm:pt modelId="{5E180BF0-F3D4-4C85-9FF3-CD28AA247512}" type="pres">
      <dgm:prSet presAssocID="{C3789C10-77C0-4D89-B762-97689D2A8E81}" presName="dummy3a" presStyleCnt="0"/>
      <dgm:spPr/>
    </dgm:pt>
    <dgm:pt modelId="{49176507-BED6-45F0-AC54-7739B49C45C2}" type="pres">
      <dgm:prSet presAssocID="{C3789C10-77C0-4D89-B762-97689D2A8E81}" presName="dummy3b" presStyleCnt="0"/>
      <dgm:spPr/>
    </dgm:pt>
    <dgm:pt modelId="{6850C29C-B557-4ABB-A5D4-B8B1BA78E450}" type="pres">
      <dgm:prSet presAssocID="{C3789C10-77C0-4D89-B762-97689D2A8E81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5CEFC26D-0587-4AF2-AE63-E6FE3E6A4DBE}" type="pres">
      <dgm:prSet presAssocID="{C3789C10-77C0-4D89-B762-97689D2A8E81}" presName="wedge4" presStyleLbl="node1" presStyleIdx="3" presStyleCnt="4" custAng="0"/>
      <dgm:spPr/>
      <dgm:t>
        <a:bodyPr/>
        <a:lstStyle/>
        <a:p>
          <a:endParaRPr lang="zh-HK" altLang="en-US"/>
        </a:p>
      </dgm:t>
    </dgm:pt>
    <dgm:pt modelId="{260798B5-2C67-408F-929C-45ACAA380D6D}" type="pres">
      <dgm:prSet presAssocID="{C3789C10-77C0-4D89-B762-97689D2A8E81}" presName="dummy4a" presStyleCnt="0"/>
      <dgm:spPr/>
    </dgm:pt>
    <dgm:pt modelId="{2A85902B-C2A4-4C26-8052-E83C208722CD}" type="pres">
      <dgm:prSet presAssocID="{C3789C10-77C0-4D89-B762-97689D2A8E81}" presName="dummy4b" presStyleCnt="0"/>
      <dgm:spPr/>
    </dgm:pt>
    <dgm:pt modelId="{43665399-4E5D-4E55-B1C2-AD97D6C47011}" type="pres">
      <dgm:prSet presAssocID="{C3789C10-77C0-4D89-B762-97689D2A8E81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13C02EC1-B1C9-4758-9E2D-10890E8A1A7D}" type="pres">
      <dgm:prSet presAssocID="{8F9B39AC-69D8-4CA4-B2F8-AF06A17374DE}" presName="arrowWedge1" presStyleLbl="fgSibTrans2D1" presStyleIdx="0" presStyleCnt="4"/>
      <dgm:spPr/>
    </dgm:pt>
    <dgm:pt modelId="{CF54FA29-9A5C-4C0D-9C37-486BA8294F39}" type="pres">
      <dgm:prSet presAssocID="{BEA10F42-4445-4D3B-AC8A-413F198F65EE}" presName="arrowWedge2" presStyleLbl="fgSibTrans2D1" presStyleIdx="1" presStyleCnt="4"/>
      <dgm:spPr/>
    </dgm:pt>
    <dgm:pt modelId="{BDDA565F-9FC4-4A04-8AB8-B4DAD80B5B4E}" type="pres">
      <dgm:prSet presAssocID="{159AAFCE-20B1-4625-9D6B-3AB8BB72F17F}" presName="arrowWedge3" presStyleLbl="fgSibTrans2D1" presStyleIdx="2" presStyleCnt="4"/>
      <dgm:spPr/>
    </dgm:pt>
    <dgm:pt modelId="{504E028B-F4F7-4568-ABDE-F3A92FDC3D17}" type="pres">
      <dgm:prSet presAssocID="{1AECC512-804A-458A-A93E-76C7A8297EE3}" presName="arrowWedge4" presStyleLbl="fgSibTrans2D1" presStyleIdx="3" presStyleCnt="4"/>
      <dgm:spPr/>
    </dgm:pt>
  </dgm:ptLst>
  <dgm:cxnLst>
    <dgm:cxn modelId="{8D9E9698-918D-40B8-9D6A-F60567E5A393}" srcId="{C3789C10-77C0-4D89-B762-97689D2A8E81}" destId="{85BA30BB-B1F1-4338-AD58-54AFE4403978}" srcOrd="3" destOrd="0" parTransId="{609F52EB-AA47-4945-9C21-68FA5D390AF1}" sibTransId="{1AECC512-804A-458A-A93E-76C7A8297EE3}"/>
    <dgm:cxn modelId="{611E1083-BC07-F94A-AEFA-1B911FEAF8C6}" type="presOf" srcId="{5C9E897B-7B3F-43B2-A564-D3C2E8A0D532}" destId="{6850C29C-B557-4ABB-A5D4-B8B1BA78E450}" srcOrd="1" destOrd="0" presId="urn:microsoft.com/office/officeart/2005/8/layout/cycle8"/>
    <dgm:cxn modelId="{196322DC-D64E-D54B-995B-D88E27158B72}" type="presOf" srcId="{85BA30BB-B1F1-4338-AD58-54AFE4403978}" destId="{5CEFC26D-0587-4AF2-AE63-E6FE3E6A4DBE}" srcOrd="0" destOrd="0" presId="urn:microsoft.com/office/officeart/2005/8/layout/cycle8"/>
    <dgm:cxn modelId="{12718E18-E518-4FDA-880A-B1AC2C9DB5A7}" srcId="{C3789C10-77C0-4D89-B762-97689D2A8E81}" destId="{5C9E897B-7B3F-43B2-A564-D3C2E8A0D532}" srcOrd="2" destOrd="0" parTransId="{E65CF694-A7D1-4F9E-9746-D2D18F1F95CF}" sibTransId="{159AAFCE-20B1-4625-9D6B-3AB8BB72F17F}"/>
    <dgm:cxn modelId="{06FEF62E-2EB5-4C45-8643-02A804C13AC6}" srcId="{C3789C10-77C0-4D89-B762-97689D2A8E81}" destId="{F04E6965-1126-4988-A6F9-A7B754CD803C}" srcOrd="1" destOrd="0" parTransId="{30258BDF-611F-43AB-B408-517AFC065E48}" sibTransId="{BEA10F42-4445-4D3B-AC8A-413F198F65EE}"/>
    <dgm:cxn modelId="{909836BB-6814-F140-81E8-6928ED3B2F15}" type="presOf" srcId="{F04E6965-1126-4988-A6F9-A7B754CD803C}" destId="{D0D7412C-CCCC-437A-9640-A47B5063DCC7}" srcOrd="1" destOrd="0" presId="urn:microsoft.com/office/officeart/2005/8/layout/cycle8"/>
    <dgm:cxn modelId="{241934AD-FBB1-9F4E-AFA0-28A7353B022B}" type="presOf" srcId="{F04E6965-1126-4988-A6F9-A7B754CD803C}" destId="{E6451832-2D4D-4FA0-AD67-B33D4594F332}" srcOrd="0" destOrd="0" presId="urn:microsoft.com/office/officeart/2005/8/layout/cycle8"/>
    <dgm:cxn modelId="{8D2A4D6B-0AA1-C345-97EE-11CE698094E7}" type="presOf" srcId="{85BA30BB-B1F1-4338-AD58-54AFE4403978}" destId="{43665399-4E5D-4E55-B1C2-AD97D6C47011}" srcOrd="1" destOrd="0" presId="urn:microsoft.com/office/officeart/2005/8/layout/cycle8"/>
    <dgm:cxn modelId="{F41DA785-8373-0444-BC65-0C66B2B08CF6}" type="presOf" srcId="{5C9E897B-7B3F-43B2-A564-D3C2E8A0D532}" destId="{04A28F18-504F-495F-8F6E-DB25BACB2ABB}" srcOrd="0" destOrd="0" presId="urn:microsoft.com/office/officeart/2005/8/layout/cycle8"/>
    <dgm:cxn modelId="{91590D7E-4F72-DA47-BB80-2393BF39E729}" type="presOf" srcId="{C3789C10-77C0-4D89-B762-97689D2A8E81}" destId="{E7096F2D-68BB-4F4D-A239-ACA506A68A79}" srcOrd="0" destOrd="0" presId="urn:microsoft.com/office/officeart/2005/8/layout/cycle8"/>
    <dgm:cxn modelId="{215C1FF7-C30E-0345-B92E-DBD57236D32A}" type="presOf" srcId="{1F9D39E9-B568-4031-8022-CA6CD23E23B6}" destId="{9D8E2B40-E7C9-431A-B98C-D17A7A736E15}" srcOrd="1" destOrd="0" presId="urn:microsoft.com/office/officeart/2005/8/layout/cycle8"/>
    <dgm:cxn modelId="{864AD01C-8CD0-40DF-B270-4940AA41AF46}" srcId="{C3789C10-77C0-4D89-B762-97689D2A8E81}" destId="{1F9D39E9-B568-4031-8022-CA6CD23E23B6}" srcOrd="0" destOrd="0" parTransId="{49B0BEDD-DA8E-46D5-93EC-FF28D545CDDE}" sibTransId="{8F9B39AC-69D8-4CA4-B2F8-AF06A17374DE}"/>
    <dgm:cxn modelId="{C3851800-196E-3349-BF37-E981CD859A82}" type="presOf" srcId="{1F9D39E9-B568-4031-8022-CA6CD23E23B6}" destId="{BEA08BFA-5F08-4C05-8EAB-2BFFE7AAC278}" srcOrd="0" destOrd="0" presId="urn:microsoft.com/office/officeart/2005/8/layout/cycle8"/>
    <dgm:cxn modelId="{1D9A63DD-2A17-184D-8661-0A65F878540E}" type="presParOf" srcId="{E7096F2D-68BB-4F4D-A239-ACA506A68A79}" destId="{BEA08BFA-5F08-4C05-8EAB-2BFFE7AAC278}" srcOrd="0" destOrd="0" presId="urn:microsoft.com/office/officeart/2005/8/layout/cycle8"/>
    <dgm:cxn modelId="{EDB477EC-91CA-C34C-A633-A1510D4919F2}" type="presParOf" srcId="{E7096F2D-68BB-4F4D-A239-ACA506A68A79}" destId="{DC7E4FAD-E13C-44E6-90AD-33954301AED8}" srcOrd="1" destOrd="0" presId="urn:microsoft.com/office/officeart/2005/8/layout/cycle8"/>
    <dgm:cxn modelId="{119BBC49-D0EA-9C42-9D65-1F1130822A89}" type="presParOf" srcId="{E7096F2D-68BB-4F4D-A239-ACA506A68A79}" destId="{1DC31C71-0535-4F67-9C31-54AB9FA9850C}" srcOrd="2" destOrd="0" presId="urn:microsoft.com/office/officeart/2005/8/layout/cycle8"/>
    <dgm:cxn modelId="{6FBDE164-3A65-764A-8B5B-56DBD2B8C96D}" type="presParOf" srcId="{E7096F2D-68BB-4F4D-A239-ACA506A68A79}" destId="{9D8E2B40-E7C9-431A-B98C-D17A7A736E15}" srcOrd="3" destOrd="0" presId="urn:microsoft.com/office/officeart/2005/8/layout/cycle8"/>
    <dgm:cxn modelId="{11FF6791-3B77-834B-B219-C68C60ACA794}" type="presParOf" srcId="{E7096F2D-68BB-4F4D-A239-ACA506A68A79}" destId="{E6451832-2D4D-4FA0-AD67-B33D4594F332}" srcOrd="4" destOrd="0" presId="urn:microsoft.com/office/officeart/2005/8/layout/cycle8"/>
    <dgm:cxn modelId="{45CB1368-52B1-0B4A-A43D-FF281F3A21D8}" type="presParOf" srcId="{E7096F2D-68BB-4F4D-A239-ACA506A68A79}" destId="{433523F0-699A-4430-AA01-968B5ADB9806}" srcOrd="5" destOrd="0" presId="urn:microsoft.com/office/officeart/2005/8/layout/cycle8"/>
    <dgm:cxn modelId="{63B71399-F425-684A-A17D-B9DD3E2D74CA}" type="presParOf" srcId="{E7096F2D-68BB-4F4D-A239-ACA506A68A79}" destId="{FB8CCB64-6F2B-4DE6-A78F-73D130BF0FAB}" srcOrd="6" destOrd="0" presId="urn:microsoft.com/office/officeart/2005/8/layout/cycle8"/>
    <dgm:cxn modelId="{84278BD8-1203-0746-92F7-A35991E917CA}" type="presParOf" srcId="{E7096F2D-68BB-4F4D-A239-ACA506A68A79}" destId="{D0D7412C-CCCC-437A-9640-A47B5063DCC7}" srcOrd="7" destOrd="0" presId="urn:microsoft.com/office/officeart/2005/8/layout/cycle8"/>
    <dgm:cxn modelId="{B53F06FD-7C4C-3E42-B167-A11ABD8319E3}" type="presParOf" srcId="{E7096F2D-68BB-4F4D-A239-ACA506A68A79}" destId="{04A28F18-504F-495F-8F6E-DB25BACB2ABB}" srcOrd="8" destOrd="0" presId="urn:microsoft.com/office/officeart/2005/8/layout/cycle8"/>
    <dgm:cxn modelId="{FD455353-9E04-9947-B8E2-1CAA057ADCFC}" type="presParOf" srcId="{E7096F2D-68BB-4F4D-A239-ACA506A68A79}" destId="{5E180BF0-F3D4-4C85-9FF3-CD28AA247512}" srcOrd="9" destOrd="0" presId="urn:microsoft.com/office/officeart/2005/8/layout/cycle8"/>
    <dgm:cxn modelId="{ABCB248A-6397-584E-8542-729B9CBBDE40}" type="presParOf" srcId="{E7096F2D-68BB-4F4D-A239-ACA506A68A79}" destId="{49176507-BED6-45F0-AC54-7739B49C45C2}" srcOrd="10" destOrd="0" presId="urn:microsoft.com/office/officeart/2005/8/layout/cycle8"/>
    <dgm:cxn modelId="{2E42AEFB-4A04-7748-ABD2-FA1E73AD1E46}" type="presParOf" srcId="{E7096F2D-68BB-4F4D-A239-ACA506A68A79}" destId="{6850C29C-B557-4ABB-A5D4-B8B1BA78E450}" srcOrd="11" destOrd="0" presId="urn:microsoft.com/office/officeart/2005/8/layout/cycle8"/>
    <dgm:cxn modelId="{9BEFC1A5-03F5-4B49-84C5-1D58AA8532E8}" type="presParOf" srcId="{E7096F2D-68BB-4F4D-A239-ACA506A68A79}" destId="{5CEFC26D-0587-4AF2-AE63-E6FE3E6A4DBE}" srcOrd="12" destOrd="0" presId="urn:microsoft.com/office/officeart/2005/8/layout/cycle8"/>
    <dgm:cxn modelId="{E3BCE32C-EC90-FD47-8030-CA1C607AC612}" type="presParOf" srcId="{E7096F2D-68BB-4F4D-A239-ACA506A68A79}" destId="{260798B5-2C67-408F-929C-45ACAA380D6D}" srcOrd="13" destOrd="0" presId="urn:microsoft.com/office/officeart/2005/8/layout/cycle8"/>
    <dgm:cxn modelId="{25F9E283-6A44-8141-B8B5-739DC4704090}" type="presParOf" srcId="{E7096F2D-68BB-4F4D-A239-ACA506A68A79}" destId="{2A85902B-C2A4-4C26-8052-E83C208722CD}" srcOrd="14" destOrd="0" presId="urn:microsoft.com/office/officeart/2005/8/layout/cycle8"/>
    <dgm:cxn modelId="{F6A069CC-E3CC-D843-9A06-3E8CC6A72BDB}" type="presParOf" srcId="{E7096F2D-68BB-4F4D-A239-ACA506A68A79}" destId="{43665399-4E5D-4E55-B1C2-AD97D6C47011}" srcOrd="15" destOrd="0" presId="urn:microsoft.com/office/officeart/2005/8/layout/cycle8"/>
    <dgm:cxn modelId="{651C8E7B-C221-2D44-89F4-CF92764FE490}" type="presParOf" srcId="{E7096F2D-68BB-4F4D-A239-ACA506A68A79}" destId="{13C02EC1-B1C9-4758-9E2D-10890E8A1A7D}" srcOrd="16" destOrd="0" presId="urn:microsoft.com/office/officeart/2005/8/layout/cycle8"/>
    <dgm:cxn modelId="{C90B3645-AFA5-F24A-98F7-28805FA42597}" type="presParOf" srcId="{E7096F2D-68BB-4F4D-A239-ACA506A68A79}" destId="{CF54FA29-9A5C-4C0D-9C37-486BA8294F39}" srcOrd="17" destOrd="0" presId="urn:microsoft.com/office/officeart/2005/8/layout/cycle8"/>
    <dgm:cxn modelId="{0091BFDA-2678-EB45-BCC7-6A3C9D96E999}" type="presParOf" srcId="{E7096F2D-68BB-4F4D-A239-ACA506A68A79}" destId="{BDDA565F-9FC4-4A04-8AB8-B4DAD80B5B4E}" srcOrd="18" destOrd="0" presId="urn:microsoft.com/office/officeart/2005/8/layout/cycle8"/>
    <dgm:cxn modelId="{7AB02EB4-2FCD-AF45-9A98-5EDB4AF84264}" type="presParOf" srcId="{E7096F2D-68BB-4F4D-A239-ACA506A68A79}" destId="{504E028B-F4F7-4568-ABDE-F3A92FDC3D17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0C8763F-DAFA-4787-AD25-F14CFE573A94}" type="doc">
      <dgm:prSet loTypeId="urn:microsoft.com/office/officeart/2005/8/layout/venn1" loCatId="relationship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zh-HK" altLang="en-US"/>
        </a:p>
      </dgm:t>
    </dgm:pt>
    <dgm:pt modelId="{34DD2AB6-A619-45F2-AC8A-B802E1E28760}">
      <dgm:prSet custT="1"/>
      <dgm:spPr/>
      <dgm:t>
        <a:bodyPr/>
        <a:lstStyle/>
        <a:p>
          <a:pPr rtl="0"/>
          <a:endParaRPr lang="zh-HK" sz="2400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DC333CB5-DFB6-4156-A615-35B58034F12C}" type="parTrans" cxnId="{D4892CC2-4D81-432F-AB44-B4DFFE6E0110}">
      <dgm:prSet/>
      <dgm:spPr/>
      <dgm:t>
        <a:bodyPr/>
        <a:lstStyle/>
        <a:p>
          <a:endParaRPr lang="zh-HK" altLang="en-US"/>
        </a:p>
      </dgm:t>
    </dgm:pt>
    <dgm:pt modelId="{B77AE356-A3A9-4A0F-9749-909EE4FA018A}" type="sibTrans" cxnId="{D4892CC2-4D81-432F-AB44-B4DFFE6E0110}">
      <dgm:prSet/>
      <dgm:spPr/>
      <dgm:t>
        <a:bodyPr/>
        <a:lstStyle/>
        <a:p>
          <a:endParaRPr lang="zh-HK" altLang="en-US"/>
        </a:p>
      </dgm:t>
    </dgm:pt>
    <dgm:pt modelId="{541AECC5-A52A-4714-8ED1-EA79BFF3D122}">
      <dgm:prSet custT="1"/>
      <dgm:spPr/>
      <dgm:t>
        <a:bodyPr/>
        <a:lstStyle/>
        <a:p>
          <a:pPr rtl="0"/>
          <a:endParaRPr lang="zh-HK" sz="2400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308FE8A6-B98A-4961-B054-BC136979FF91}" type="parTrans" cxnId="{828B2433-E346-43EE-8FF7-E4E6BD7E0DE5}">
      <dgm:prSet/>
      <dgm:spPr/>
      <dgm:t>
        <a:bodyPr/>
        <a:lstStyle/>
        <a:p>
          <a:endParaRPr lang="zh-HK" altLang="en-US"/>
        </a:p>
      </dgm:t>
    </dgm:pt>
    <dgm:pt modelId="{4935BCF3-1C79-4267-806B-FEA1E6BC088C}" type="sibTrans" cxnId="{828B2433-E346-43EE-8FF7-E4E6BD7E0DE5}">
      <dgm:prSet/>
      <dgm:spPr/>
      <dgm:t>
        <a:bodyPr/>
        <a:lstStyle/>
        <a:p>
          <a:endParaRPr lang="zh-HK" altLang="en-US"/>
        </a:p>
      </dgm:t>
    </dgm:pt>
    <dgm:pt modelId="{B0A05A86-F5F1-436A-AD23-22358D037A4B}">
      <dgm:prSet custT="1"/>
      <dgm:spPr/>
      <dgm:t>
        <a:bodyPr/>
        <a:lstStyle/>
        <a:p>
          <a:pPr rtl="0"/>
          <a:endParaRPr lang="zh-HK" sz="2400" b="1" dirty="0">
            <a:latin typeface="Calibri" panose="020F0502020204030204" pitchFamily="34" charset="0"/>
            <a:ea typeface="新細明體" panose="02020500000000000000" pitchFamily="18" charset="-120"/>
          </a:endParaRPr>
        </a:p>
      </dgm:t>
    </dgm:pt>
    <dgm:pt modelId="{E6CD53B0-152B-4221-A15B-E1027948E14A}" type="parTrans" cxnId="{ABB41D24-3D72-405D-A535-4A7BB75A4E15}">
      <dgm:prSet/>
      <dgm:spPr/>
      <dgm:t>
        <a:bodyPr/>
        <a:lstStyle/>
        <a:p>
          <a:endParaRPr lang="zh-HK" altLang="en-US"/>
        </a:p>
      </dgm:t>
    </dgm:pt>
    <dgm:pt modelId="{E129BE2F-DBAC-4007-A696-280BBC981683}" type="sibTrans" cxnId="{ABB41D24-3D72-405D-A535-4A7BB75A4E15}">
      <dgm:prSet/>
      <dgm:spPr/>
      <dgm:t>
        <a:bodyPr/>
        <a:lstStyle/>
        <a:p>
          <a:endParaRPr lang="zh-HK" altLang="en-US"/>
        </a:p>
      </dgm:t>
    </dgm:pt>
    <dgm:pt modelId="{C2FDD85D-BD95-44FF-AE9C-C5E946DA77E9}" type="pres">
      <dgm:prSet presAssocID="{30C8763F-DAFA-4787-AD25-F14CFE573A94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HK" altLang="en-US"/>
        </a:p>
      </dgm:t>
    </dgm:pt>
    <dgm:pt modelId="{925E8FDA-FF76-41FA-B483-6A26BC6F87D2}" type="pres">
      <dgm:prSet presAssocID="{34DD2AB6-A619-45F2-AC8A-B802E1E28760}" presName="circ1" presStyleLbl="vennNode1" presStyleIdx="0" presStyleCnt="3"/>
      <dgm:spPr/>
      <dgm:t>
        <a:bodyPr/>
        <a:lstStyle/>
        <a:p>
          <a:endParaRPr lang="zh-HK" altLang="en-US"/>
        </a:p>
      </dgm:t>
    </dgm:pt>
    <dgm:pt modelId="{629DE53C-8020-4109-BE06-14881D0EEB99}" type="pres">
      <dgm:prSet presAssocID="{34DD2AB6-A619-45F2-AC8A-B802E1E2876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27E54707-2D39-4334-A72D-2FA3DAC65067}" type="pres">
      <dgm:prSet presAssocID="{541AECC5-A52A-4714-8ED1-EA79BFF3D122}" presName="circ2" presStyleLbl="vennNode1" presStyleIdx="1" presStyleCnt="3"/>
      <dgm:spPr/>
      <dgm:t>
        <a:bodyPr/>
        <a:lstStyle/>
        <a:p>
          <a:endParaRPr lang="zh-HK" altLang="en-US"/>
        </a:p>
      </dgm:t>
    </dgm:pt>
    <dgm:pt modelId="{FA985ABA-0EE7-4D7B-B4FE-BB3E72D19F21}" type="pres">
      <dgm:prSet presAssocID="{541AECC5-A52A-4714-8ED1-EA79BFF3D12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  <dgm:pt modelId="{4901381C-2B9E-421D-8358-3B0C1FBC9D2F}" type="pres">
      <dgm:prSet presAssocID="{B0A05A86-F5F1-436A-AD23-22358D037A4B}" presName="circ3" presStyleLbl="vennNode1" presStyleIdx="2" presStyleCnt="3" custLinFactNeighborX="-8440" custLinFactNeighborY="2434"/>
      <dgm:spPr/>
      <dgm:t>
        <a:bodyPr/>
        <a:lstStyle/>
        <a:p>
          <a:endParaRPr lang="zh-HK" altLang="en-US"/>
        </a:p>
      </dgm:t>
    </dgm:pt>
    <dgm:pt modelId="{75BE57BE-95E5-45B4-8293-C941BB63DEC9}" type="pres">
      <dgm:prSet presAssocID="{B0A05A86-F5F1-436A-AD23-22358D037A4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HK" altLang="en-US"/>
        </a:p>
      </dgm:t>
    </dgm:pt>
  </dgm:ptLst>
  <dgm:cxnLst>
    <dgm:cxn modelId="{E9E5F351-FFEA-9149-A664-69FA9A172CA6}" type="presOf" srcId="{B0A05A86-F5F1-436A-AD23-22358D037A4B}" destId="{75BE57BE-95E5-45B4-8293-C941BB63DEC9}" srcOrd="1" destOrd="0" presId="urn:microsoft.com/office/officeart/2005/8/layout/venn1"/>
    <dgm:cxn modelId="{828B2433-E346-43EE-8FF7-E4E6BD7E0DE5}" srcId="{30C8763F-DAFA-4787-AD25-F14CFE573A94}" destId="{541AECC5-A52A-4714-8ED1-EA79BFF3D122}" srcOrd="1" destOrd="0" parTransId="{308FE8A6-B98A-4961-B054-BC136979FF91}" sibTransId="{4935BCF3-1C79-4267-806B-FEA1E6BC088C}"/>
    <dgm:cxn modelId="{2D2A786A-2D35-8141-AF61-22AE39029E17}" type="presOf" srcId="{34DD2AB6-A619-45F2-AC8A-B802E1E28760}" destId="{629DE53C-8020-4109-BE06-14881D0EEB99}" srcOrd="1" destOrd="0" presId="urn:microsoft.com/office/officeart/2005/8/layout/venn1"/>
    <dgm:cxn modelId="{E3F3788E-851E-D44C-AC61-E9D5868C26BE}" type="presOf" srcId="{541AECC5-A52A-4714-8ED1-EA79BFF3D122}" destId="{FA985ABA-0EE7-4D7B-B4FE-BB3E72D19F21}" srcOrd="1" destOrd="0" presId="urn:microsoft.com/office/officeart/2005/8/layout/venn1"/>
    <dgm:cxn modelId="{9D14C0C7-0462-EA4D-B7A5-06C3532F89F4}" type="presOf" srcId="{30C8763F-DAFA-4787-AD25-F14CFE573A94}" destId="{C2FDD85D-BD95-44FF-AE9C-C5E946DA77E9}" srcOrd="0" destOrd="0" presId="urn:microsoft.com/office/officeart/2005/8/layout/venn1"/>
    <dgm:cxn modelId="{ABB41D24-3D72-405D-A535-4A7BB75A4E15}" srcId="{30C8763F-DAFA-4787-AD25-F14CFE573A94}" destId="{B0A05A86-F5F1-436A-AD23-22358D037A4B}" srcOrd="2" destOrd="0" parTransId="{E6CD53B0-152B-4221-A15B-E1027948E14A}" sibTransId="{E129BE2F-DBAC-4007-A696-280BBC981683}"/>
    <dgm:cxn modelId="{D4892CC2-4D81-432F-AB44-B4DFFE6E0110}" srcId="{30C8763F-DAFA-4787-AD25-F14CFE573A94}" destId="{34DD2AB6-A619-45F2-AC8A-B802E1E28760}" srcOrd="0" destOrd="0" parTransId="{DC333CB5-DFB6-4156-A615-35B58034F12C}" sibTransId="{B77AE356-A3A9-4A0F-9749-909EE4FA018A}"/>
    <dgm:cxn modelId="{0D22C21A-0D61-6743-A8D1-44B26819733E}" type="presOf" srcId="{B0A05A86-F5F1-436A-AD23-22358D037A4B}" destId="{4901381C-2B9E-421D-8358-3B0C1FBC9D2F}" srcOrd="0" destOrd="0" presId="urn:microsoft.com/office/officeart/2005/8/layout/venn1"/>
    <dgm:cxn modelId="{4E845F2E-81D3-5E42-9986-5D40821C9641}" type="presOf" srcId="{541AECC5-A52A-4714-8ED1-EA79BFF3D122}" destId="{27E54707-2D39-4334-A72D-2FA3DAC65067}" srcOrd="0" destOrd="0" presId="urn:microsoft.com/office/officeart/2005/8/layout/venn1"/>
    <dgm:cxn modelId="{DB78C440-4CB5-6D49-809E-E132033DD0FB}" type="presOf" srcId="{34DD2AB6-A619-45F2-AC8A-B802E1E28760}" destId="{925E8FDA-FF76-41FA-B483-6A26BC6F87D2}" srcOrd="0" destOrd="0" presId="urn:microsoft.com/office/officeart/2005/8/layout/venn1"/>
    <dgm:cxn modelId="{940ED5F5-EE10-D34E-808D-78F94FEAA54C}" type="presParOf" srcId="{C2FDD85D-BD95-44FF-AE9C-C5E946DA77E9}" destId="{925E8FDA-FF76-41FA-B483-6A26BC6F87D2}" srcOrd="0" destOrd="0" presId="urn:microsoft.com/office/officeart/2005/8/layout/venn1"/>
    <dgm:cxn modelId="{4611A60F-D4CF-FF46-8038-3625BF2DEF5F}" type="presParOf" srcId="{C2FDD85D-BD95-44FF-AE9C-C5E946DA77E9}" destId="{629DE53C-8020-4109-BE06-14881D0EEB99}" srcOrd="1" destOrd="0" presId="urn:microsoft.com/office/officeart/2005/8/layout/venn1"/>
    <dgm:cxn modelId="{74B924DB-F7E4-5C4E-995F-8D46DDC658BF}" type="presParOf" srcId="{C2FDD85D-BD95-44FF-AE9C-C5E946DA77E9}" destId="{27E54707-2D39-4334-A72D-2FA3DAC65067}" srcOrd="2" destOrd="0" presId="urn:microsoft.com/office/officeart/2005/8/layout/venn1"/>
    <dgm:cxn modelId="{8A65C19E-9F13-EA48-85B1-02D526D259DF}" type="presParOf" srcId="{C2FDD85D-BD95-44FF-AE9C-C5E946DA77E9}" destId="{FA985ABA-0EE7-4D7B-B4FE-BB3E72D19F21}" srcOrd="3" destOrd="0" presId="urn:microsoft.com/office/officeart/2005/8/layout/venn1"/>
    <dgm:cxn modelId="{79803221-A05A-A044-90BF-DC644688B2A4}" type="presParOf" srcId="{C2FDD85D-BD95-44FF-AE9C-C5E946DA77E9}" destId="{4901381C-2B9E-421D-8358-3B0C1FBC9D2F}" srcOrd="4" destOrd="0" presId="urn:microsoft.com/office/officeart/2005/8/layout/venn1"/>
    <dgm:cxn modelId="{A3BF2418-3FDD-6246-AA55-1C0F7F8F3DA6}" type="presParOf" srcId="{C2FDD85D-BD95-44FF-AE9C-C5E946DA77E9}" destId="{75BE57BE-95E5-45B4-8293-C941BB63DEC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F346A-2DB5-440C-A68B-245B852525B3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2F2EC-3303-45D9-BEF1-EFDCE12C3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553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0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1328-1BB8-4A4E-84CB-DCF248F1AA18}" type="datetimeFigureOut">
              <a:rPr lang="en-US" smtClean="0"/>
              <a:t>9/16/2015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00338" y="511175"/>
            <a:ext cx="4538662" cy="2552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33420"/>
            <a:ext cx="7951470" cy="3063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03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5052A-9A4E-40AD-A89B-C83B1AF7F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10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00338" y="509588"/>
            <a:ext cx="4538662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5CB03D-52F8-45FC-9D51-CC9AF1B89DEC}" type="slidenum">
              <a:rPr lang="en-US" altLang="zh-TW" smtClean="0">
                <a:solidFill>
                  <a:prstClr val="black"/>
                </a:solidFill>
                <a:latin typeface="Calibri"/>
                <a:ea typeface="新細明體"/>
              </a:rPr>
              <a:pPr/>
              <a:t>2</a:t>
            </a:fld>
            <a:endParaRPr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547260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6" y="877448"/>
            <a:ext cx="4814835" cy="374535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0051"/>
            <a:ext cx="6154713" cy="234315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82902"/>
            <a:ext cx="4954250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693390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400050"/>
            <a:ext cx="80772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2882900"/>
            <a:ext cx="7281332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26147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8077200" cy="21717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86100"/>
            <a:ext cx="6383552" cy="14287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50236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6" y="400050"/>
            <a:ext cx="6859787" cy="21717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3" y="2571750"/>
            <a:ext cx="6402467" cy="3619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3" y="3225802"/>
            <a:ext cx="6382361" cy="1289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3" y="532968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2" y="207645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2266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2571750"/>
            <a:ext cx="6382361" cy="127305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49735"/>
            <a:ext cx="6383552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79596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3" y="2914651"/>
            <a:ext cx="638236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714750"/>
            <a:ext cx="63823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3" y="532968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2" y="207645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4724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7525658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3" y="2946401"/>
            <a:ext cx="638236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75052"/>
            <a:ext cx="638236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91467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3" y="400052"/>
            <a:ext cx="6554867" cy="282575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8701565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400050"/>
            <a:ext cx="2044194" cy="33147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0"/>
            <a:ext cx="5850012" cy="41148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638238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4" y="877448"/>
            <a:ext cx="4814835" cy="374535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00050"/>
            <a:ext cx="6154713" cy="234315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882901"/>
            <a:ext cx="4954250" cy="14351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1822339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400050"/>
            <a:ext cx="6554867" cy="2825753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40368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3" y="400051"/>
            <a:ext cx="6554867" cy="2825753"/>
          </a:xfrm>
        </p:spPr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68749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5900"/>
            <a:ext cx="6402468" cy="17399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365500"/>
            <a:ext cx="6402467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95136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1" y="400050"/>
            <a:ext cx="3949967" cy="282575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400050"/>
            <a:ext cx="3948238" cy="2819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8216662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400050"/>
            <a:ext cx="3716866" cy="4572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857251"/>
            <a:ext cx="3945467" cy="23685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7" y="425053"/>
            <a:ext cx="3764051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3" y="857250"/>
            <a:ext cx="3956705" cy="23622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766905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6403922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5328560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400050"/>
            <a:ext cx="3200400" cy="1143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00050"/>
            <a:ext cx="4438755" cy="41148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657352"/>
            <a:ext cx="3200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587554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5850"/>
            <a:ext cx="3563258" cy="8572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685800"/>
            <a:ext cx="3280974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8" y="2057400"/>
            <a:ext cx="3564223" cy="15621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4629150"/>
            <a:ext cx="5811724" cy="273844"/>
          </a:xfrm>
        </p:spPr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9476119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400050"/>
            <a:ext cx="8077200" cy="23431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2882900"/>
            <a:ext cx="7281332" cy="3429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8608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8077200" cy="21717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086100"/>
            <a:ext cx="6383552" cy="142875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5227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7" cy="21717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1" y="2571750"/>
            <a:ext cx="6402467" cy="36195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3225802"/>
            <a:ext cx="6382361" cy="1289048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32968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07645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11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485901"/>
            <a:ext cx="6402468" cy="17399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3" y="3365500"/>
            <a:ext cx="6402467" cy="114935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9814464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2571750"/>
            <a:ext cx="6382361" cy="127305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849735"/>
            <a:ext cx="6383552" cy="6651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194459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400050"/>
            <a:ext cx="6859786" cy="21717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2914650"/>
            <a:ext cx="6382361" cy="7874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714750"/>
            <a:ext cx="6382360" cy="8001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1" y="532968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1" y="2076451"/>
            <a:ext cx="457319" cy="4385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 defTabSz="914400"/>
            <a:r>
              <a:rPr lang="en-US" sz="8000" dirty="0">
                <a:solidFill>
                  <a:prstClr val="white"/>
                </a:solidFill>
                <a:latin typeface="Century Gothic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6629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00050"/>
            <a:ext cx="7525658" cy="21717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1" y="2946401"/>
            <a:ext cx="6382361" cy="62865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3575051"/>
            <a:ext cx="6382360" cy="93979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31323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400051"/>
            <a:ext cx="6554867" cy="282575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8281308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400050"/>
            <a:ext cx="2044194" cy="33147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0"/>
            <a:ext cx="5850012" cy="41148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303741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983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181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0936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32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1117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3" y="400050"/>
            <a:ext cx="3949967" cy="282575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400050"/>
            <a:ext cx="3948238" cy="28194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3903045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06171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82991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2017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3312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1992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47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5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9681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55484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40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15324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9716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400050"/>
            <a:ext cx="3716866" cy="4572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2" y="857251"/>
            <a:ext cx="3945467" cy="236855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9" y="425054"/>
            <a:ext cx="3764051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5" y="857250"/>
            <a:ext cx="3956705" cy="2362200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3516425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1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951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41439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965580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98850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04790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302446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1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9438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2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437820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7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7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5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5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8605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53378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2981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96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7280466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37317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74037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0126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08724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5215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80543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058A917D-EEFF-D549-BB9A-807DA4AF0F44}" type="datetimeFigureOut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9/16/2015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pPr defTabSz="457200"/>
            <a:fld id="{3B1A6593-8DDC-854D-B833-99805F22315E}" type="slidenum">
              <a:rPr lang="en-US" smtClean="0">
                <a:solidFill>
                  <a:prstClr val="black"/>
                </a:solidFill>
                <a:latin typeface="Calibri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630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685800" y="457200"/>
            <a:ext cx="7772400" cy="85725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85800" y="14859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685800" y="30861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5553D8AE-7E8C-421E-AF8C-4F7AE3BF7B2E}" type="datetimeFigureOut">
              <a:rPr lang="zh-TW" altLang="en-US">
                <a:solidFill>
                  <a:prstClr val="black"/>
                </a:solidFill>
                <a:latin typeface="Calibri"/>
                <a:ea typeface="新細明體"/>
              </a:rPr>
              <a:pPr defTabSz="457200">
                <a:defRPr/>
              </a:pPr>
              <a:t>2015/9/16</a:t>
            </a:fld>
            <a:endParaRPr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endParaRPr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457200">
              <a:defRPr/>
            </a:pPr>
            <a:fld id="{358B9602-0235-4A41-A289-51852B6C29E1}" type="slidenum">
              <a:rPr lang="zh-TW" altLang="en-US">
                <a:solidFill>
                  <a:prstClr val="black"/>
                </a:solidFill>
                <a:latin typeface="Calibri"/>
                <a:ea typeface="新細明體"/>
              </a:rPr>
              <a:pPr defTabSz="457200">
                <a:defRPr/>
              </a:pPr>
              <a:t>‹#›</a:t>
            </a:fld>
            <a:endParaRPr lang="zh-TW" altLang="en-US">
              <a:solidFill>
                <a:prstClr val="black"/>
              </a:solidFill>
              <a:latin typeface="Calibri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83562422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022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400050"/>
            <a:ext cx="3200400" cy="1143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1" y="400050"/>
            <a:ext cx="4438755" cy="41148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1657353"/>
            <a:ext cx="3200400" cy="156845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71350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085850"/>
            <a:ext cx="3563258" cy="85725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685800"/>
            <a:ext cx="3280974" cy="360045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30" y="2057400"/>
            <a:ext cx="3564223" cy="15621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4629150"/>
            <a:ext cx="5811724" cy="273844"/>
          </a:xfrm>
        </p:spPr>
        <p:txBody>
          <a:bodyPr/>
          <a:lstStyle/>
          <a:p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258523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2921001"/>
            <a:ext cx="2470456" cy="19939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3" y="3371850"/>
            <a:ext cx="65548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3" y="400052"/>
            <a:ext cx="6554867" cy="282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8" y="4629153"/>
            <a:ext cx="120046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959ED156-2732-479E-8410-D5807628268D}" type="datetimeFigureOut">
              <a:rPr lang="zh-HK" altLang="en-US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 defTabSz="914400"/>
              <a:t>16/9/2015</a:t>
            </a:fld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29150"/>
            <a:ext cx="581172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zh-TW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9" y="4183860"/>
            <a:ext cx="856907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D18737D0-1F07-487A-BC82-FDF5B924E95B}" type="slidenum">
              <a:rPr lang="en-US" altLang="zh-HK" smtClean="0">
                <a:solidFill>
                  <a:srgbClr val="1F497D">
                    <a:lumMod val="50000"/>
                  </a:srgbClr>
                </a:solidFill>
                <a:latin typeface="Century Gothic"/>
                <a:ea typeface="微軟正黑體"/>
              </a:rPr>
              <a:pPr defTabSz="914400"/>
              <a:t>‹#›</a:t>
            </a:fld>
            <a:endParaRPr lang="zh-HK" altLang="en-US">
              <a:solidFill>
                <a:srgbClr val="1F497D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506626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2921001"/>
            <a:ext cx="2470456" cy="199390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1" y="3371850"/>
            <a:ext cx="655486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400051"/>
            <a:ext cx="6554867" cy="28257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6" y="4629153"/>
            <a:ext cx="1200463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959ED156-2732-479E-8410-D5807628268D}" type="datetimeFigureOut">
              <a:rPr lang="zh-HK" altLang="en-US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 defTabSz="914400"/>
              <a:t>16/9/2015</a:t>
            </a:fld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4629150"/>
            <a:ext cx="5811724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endParaRPr lang="zh-TW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7" y="4183859"/>
            <a:ext cx="856907" cy="5024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defTabSz="914400"/>
            <a:fld id="{D18737D0-1F07-487A-BC82-FDF5B924E95B}" type="slidenum">
              <a:rPr lang="en-US" altLang="zh-HK" smtClean="0">
                <a:solidFill>
                  <a:srgbClr val="146194">
                    <a:lumMod val="50000"/>
                  </a:srgbClr>
                </a:solidFill>
                <a:latin typeface="Century Gothic"/>
                <a:ea typeface="微軟正黑體"/>
              </a:rPr>
              <a:pPr defTabSz="914400"/>
              <a:t>‹#›</a:t>
            </a:fld>
            <a:endParaRPr lang="zh-HK" altLang="en-US">
              <a:solidFill>
                <a:srgbClr val="146194">
                  <a:lumMod val="50000"/>
                </a:srgbClr>
              </a:solidFill>
              <a:latin typeface="Century Gothic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24597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  <p:sldLayoutId id="2147483926" r:id="rId15"/>
    <p:sldLayoutId id="2147483927" r:id="rId16"/>
    <p:sldLayoutId id="214748392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256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9" r:id="rId2"/>
    <p:sldLayoutId id="2147483950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56" r:id="rId9"/>
    <p:sldLayoutId id="2147483957" r:id="rId10"/>
    <p:sldLayoutId id="2147483958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0692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 sz="6000" dirty="0" smtClean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90" y="4850622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5"/>
          <a:srcRect t="20181" b="19470"/>
          <a:stretch>
            <a:fillRect/>
          </a:stretch>
        </p:blipFill>
        <p:spPr bwMode="auto">
          <a:xfrm>
            <a:off x="7688146" y="4110908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598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5_WC_RecSlide2.png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"/>
          <a:stretch/>
        </p:blipFill>
        <p:spPr>
          <a:xfrm>
            <a:off x="-10692" y="-1587"/>
            <a:ext cx="9154692" cy="539496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-10692" y="-1587"/>
            <a:ext cx="9144001" cy="5387546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defTabSz="457200"/>
            <a:endParaRPr lang="en-US" sz="6000" dirty="0" smtClean="0">
              <a:solidFill>
                <a:srgbClr val="8064A2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586" y="4850621"/>
            <a:ext cx="2433195" cy="249172"/>
          </a:xfrm>
          <a:prstGeom prst="rect">
            <a:avLst/>
          </a:prstGeom>
        </p:spPr>
      </p:pic>
      <p:pic>
        <p:nvPicPr>
          <p:cNvPr id="5" name="Picture 2" descr="M:\Events\Convention\Annual Convention\HKConv15\Event Logo\HK_CH_S Logo_0315-01.png"/>
          <p:cNvPicPr>
            <a:picLocks noChangeAspect="1" noChangeArrowheads="1"/>
          </p:cNvPicPr>
          <p:nvPr userDrawn="1"/>
        </p:nvPicPr>
        <p:blipFill>
          <a:blip r:embed="rId16"/>
          <a:srcRect t="20181" b="19470"/>
          <a:stretch>
            <a:fillRect/>
          </a:stretch>
        </p:blipFill>
        <p:spPr bwMode="auto">
          <a:xfrm>
            <a:off x="7688142" y="4110906"/>
            <a:ext cx="1324811" cy="11210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23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9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0" y="4552950"/>
            <a:ext cx="7915360" cy="590550"/>
          </a:xfrm>
          <a:prstGeom prst="rect">
            <a:avLst/>
          </a:prstGeom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83438" y="2114550"/>
            <a:ext cx="5903842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ts val="1200"/>
              </a:spcBef>
              <a:defRPr/>
            </a:pPr>
            <a:r>
              <a:rPr lang="zh-TW" altLang="en-US" sz="44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總顧</a:t>
            </a:r>
            <a:r>
              <a:rPr lang="zh-TW" altLang="en-US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問經理級</a:t>
            </a:r>
            <a:r>
              <a:rPr lang="en-US" altLang="zh-TW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/>
            </a:r>
            <a:br>
              <a:rPr lang="en-US" altLang="zh-TW" sz="44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</a:br>
            <a:r>
              <a:rPr lang="en-US" altLang="zh-TW" sz="32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National Supervising Coordinator</a:t>
            </a:r>
            <a:endParaRPr lang="en-US" sz="3200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87108" y="3464065"/>
            <a:ext cx="5496502" cy="741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四個佣金週期共賺取</a:t>
            </a:r>
            <a:r>
              <a:rPr lang="en-US" altLang="en-US" sz="2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HK$76,600*</a:t>
            </a:r>
            <a:endParaRPr lang="en-US" altLang="en-US" sz="2800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algn="ctr" defTabSz="914400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HK$76,600 </a:t>
            </a:r>
            <a:r>
              <a:rPr lang="en-US" sz="2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in 4 Commission weeks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5" y="417195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TW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*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本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簡報中提到的收入等級純屬舉例說明，無意代表美安香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港超連鎖™店主的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鎖™店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鎖™店</a:t>
            </a:r>
            <a:r>
              <a:rPr lang="zh-TW" alt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主的成功與否，取決於其在發展事業時的努力、才能與投入程度。</a:t>
            </a:r>
            <a:r>
              <a:rPr 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™Owner</a:t>
            </a:r>
            <a:r>
              <a:rPr 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nor </a:t>
            </a:r>
            <a:r>
              <a:rPr 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are </a:t>
            </a:r>
            <a:r>
              <a:rPr 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they intended to represent that any given Independent </a:t>
            </a:r>
            <a:r>
              <a:rPr lang="en-US" altLang="zh-TW" sz="800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™</a:t>
            </a:r>
            <a:r>
              <a:rPr lang="en-US" altLang="zh-TW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Owner</a:t>
            </a:r>
            <a:r>
              <a:rPr 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will earn income in that amount. The success of any Market Hong Kong Independent </a:t>
            </a:r>
            <a:r>
              <a:rPr lang="en-US" altLang="zh-TW" sz="800" dirty="0" err="1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™</a:t>
            </a:r>
            <a:r>
              <a:rPr lang="en-US" altLang="zh-TW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Owner</a:t>
            </a:r>
            <a:r>
              <a:rPr lang="en-US" sz="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sz="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will depend upon the amount of hard work, talent, and dedication which he or she devotes to building his or her Market Hong Kong Business.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699792" y="0"/>
            <a:ext cx="3744416" cy="857250"/>
          </a:xfrm>
        </p:spPr>
        <p:txBody>
          <a:bodyPr>
            <a:normAutofit/>
          </a:bodyPr>
          <a:lstStyle/>
          <a:p>
            <a:pPr algn="ctr"/>
            <a:r>
              <a:rPr lang="zh-TW" altLang="en-US" sz="36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成功領袖的態</a:t>
            </a:r>
            <a:r>
              <a:rPr lang="zh-TW" altLang="en-US" sz="3600" dirty="0" smtClean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度</a:t>
            </a:r>
            <a:endParaRPr lang="en-US" sz="3600" dirty="0">
              <a:solidFill>
                <a:srgbClr val="0099CC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048001" y="1287988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sz="4800" dirty="0" smtClean="0">
                <a:solidFill>
                  <a:srgbClr val="33CCFF"/>
                </a:solidFill>
                <a:latin typeface="Calibri"/>
                <a:ea typeface="Heiti TC Light"/>
                <a:cs typeface="Calibri"/>
              </a:rPr>
              <a:t>Lydia Wu</a:t>
            </a:r>
            <a:endParaRPr lang="en-US" sz="4800" dirty="0">
              <a:solidFill>
                <a:srgbClr val="33CCFF"/>
              </a:solidFill>
              <a:latin typeface="Calibri"/>
              <a:ea typeface="Heiti TC Light"/>
              <a:cs typeface="Calibri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2" t="24756" r="12712" b="22527"/>
          <a:stretch/>
        </p:blipFill>
        <p:spPr bwMode="auto">
          <a:xfrm>
            <a:off x="7926502" y="4095751"/>
            <a:ext cx="1074180" cy="10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5001" y="623787"/>
            <a:ext cx="553228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2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From an Average Person to a Successful leader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15326" r="19300" b="29674"/>
          <a:stretch/>
        </p:blipFill>
        <p:spPr>
          <a:xfrm>
            <a:off x="690563" y="1111740"/>
            <a:ext cx="2428876" cy="2828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768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6" y="-92546"/>
            <a:ext cx="6554867" cy="1143000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有團有我</a:t>
            </a:r>
            <a:endParaRPr lang="zh-HK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1545638"/>
            <a:ext cx="8784976" cy="3069467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zh-TW" altLang="en-US" sz="3600" b="1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伙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伴</a:t>
            </a:r>
            <a:r>
              <a:rPr lang="en-US" altLang="zh-TW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---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是一個溫暖的字眼</a:t>
            </a:r>
            <a:endParaRPr lang="en-US" altLang="zh-TW" sz="3600" b="1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>
              <a:buNone/>
            </a:pPr>
            <a:r>
              <a:rPr lang="en-US" altLang="zh-TW" sz="30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Partner---a word feels warm</a:t>
            </a:r>
          </a:p>
          <a:p>
            <a:pPr marL="109728" indent="0">
              <a:buNone/>
            </a:pPr>
            <a:r>
              <a:rPr lang="zh-TW" altLang="en-US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en-US" altLang="zh-TW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---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是由一群志同道合的伙伴組成的</a:t>
            </a:r>
            <a:endParaRPr lang="en-US" altLang="zh-TW" sz="3600" b="1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>
              <a:buNone/>
            </a:pPr>
            <a:r>
              <a:rPr lang="en-US" altLang="zh-TW" sz="30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Team---is a group of like-minded partners</a:t>
            </a:r>
          </a:p>
          <a:p>
            <a:pPr marL="109728" indent="0">
              <a:buNone/>
            </a:pPr>
            <a:r>
              <a:rPr lang="en-US" altLang="zh-TW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			  </a:t>
            </a:r>
            <a:r>
              <a:rPr lang="zh-TW" altLang="en-US" sz="36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團隊不分 </a:t>
            </a:r>
            <a:r>
              <a:rPr lang="zh-TW" altLang="en-US" sz="5400" b="1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你</a:t>
            </a:r>
            <a:r>
              <a:rPr lang="zh-TW" altLang="en-US" sz="54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ˎ </a:t>
            </a:r>
            <a:r>
              <a:rPr lang="zh-TW" altLang="en-US" sz="5400" b="1" dirty="0" smtClean="0">
                <a:solidFill>
                  <a:schemeClr val="tx2"/>
                </a:solidFill>
                <a:latin typeface="Calibri"/>
                <a:ea typeface="Heiti TC Light"/>
                <a:cs typeface="Calibri"/>
              </a:rPr>
              <a:t>我</a:t>
            </a:r>
            <a:r>
              <a:rPr lang="zh-TW" altLang="en-US" sz="5400" b="1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ˎ</a:t>
            </a:r>
            <a:r>
              <a:rPr lang="zh-TW" altLang="en-US" sz="54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zh-TW" altLang="en-US" sz="5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alibri"/>
                <a:ea typeface="Heiti TC Light"/>
                <a:cs typeface="Calibri"/>
              </a:rPr>
              <a:t>他</a:t>
            </a:r>
            <a:r>
              <a:rPr lang="zh-TW" altLang="en-US" sz="54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600" b="1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!</a:t>
            </a:r>
            <a:endParaRPr lang="zh-HK" altLang="en-US" sz="3600" b="1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1" y="771551"/>
            <a:ext cx="5472371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I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am here because 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of </a:t>
            </a:r>
            <a:r>
              <a:rPr lang="en-US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team.</a:t>
            </a:r>
            <a:endParaRPr lang="en-US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54811" y="4515966"/>
            <a:ext cx="5765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It’s a team with you, me, him and her</a:t>
            </a:r>
            <a:endParaRPr lang="en-US" sz="2800" b="1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664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>
              <a:latin typeface="Calibri"/>
              <a:ea typeface="Heiti TC Light"/>
              <a:cs typeface="Calibri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7" y="387894"/>
            <a:ext cx="8269357" cy="415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763688" y="291836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Leaders = You. Me . Him &amp; Her</a:t>
            </a:r>
            <a:endParaRPr lang="en-US" sz="36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63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339752" y="71711"/>
            <a:ext cx="2376264" cy="810090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木桶理論</a:t>
            </a:r>
            <a:endParaRPr lang="zh-HK" altLang="en-US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789552"/>
            <a:ext cx="6120680" cy="3943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4572000" y="123479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TW" sz="36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Bucket </a:t>
            </a:r>
            <a:r>
              <a:rPr lang="en-US" altLang="zh-TW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Theory</a:t>
            </a:r>
            <a:endParaRPr lang="en-US" sz="3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66179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" y="-164554"/>
            <a:ext cx="6554867" cy="1143000"/>
          </a:xfrm>
        </p:spPr>
        <p:txBody>
          <a:bodyPr>
            <a:normAutofit/>
          </a:bodyPr>
          <a:lstStyle/>
          <a:p>
            <a:r>
              <a:rPr lang="zh-TW" alt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取長補短互補不足</a:t>
            </a:r>
            <a:endParaRPr lang="zh-HK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180528" y="267494"/>
            <a:ext cx="9502060" cy="302433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團隊每人的長短處不一</a:t>
            </a:r>
            <a:endParaRPr lang="en-US" altLang="zh-TW" sz="3200" b="1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關鍵在於</a:t>
            </a:r>
            <a:endParaRPr lang="en-US" altLang="zh-TW" sz="3200" b="1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zh-TW" altLang="en-US" sz="3200" b="1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發揮不同能力的運用</a:t>
            </a:r>
            <a:endParaRPr lang="en-US" altLang="zh-TW" sz="3200" b="1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32040" y="514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914400"/>
            <a:r>
              <a:rPr 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Our strengths are different but complementary.</a:t>
            </a:r>
          </a:p>
        </p:txBody>
      </p:sp>
      <p:sp>
        <p:nvSpPr>
          <p:cNvPr id="5" name="Rectangle 4"/>
          <p:cNvSpPr/>
          <p:nvPr/>
        </p:nvSpPr>
        <p:spPr>
          <a:xfrm>
            <a:off x="827584" y="2700535"/>
            <a:ext cx="80101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Everyone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has different strengths and weaknesses, the key is how to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leverage different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abilities.</a:t>
            </a: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107504" y="2571750"/>
            <a:ext cx="9502060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3200" b="1" u="sng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彼此分工合作 </a:t>
            </a:r>
            <a:r>
              <a:rPr lang="en-US" altLang="zh-TW" sz="3200" b="1" u="sng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3200" b="1" u="sng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共同承擔責任</a:t>
            </a:r>
            <a:endParaRPr lang="en-US" altLang="zh-TW" sz="3200" b="1" u="sng" dirty="0" smtClean="0">
              <a:solidFill>
                <a:srgbClr val="FFC000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sz="3200" dirty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Cooperate </a:t>
            </a:r>
            <a:r>
              <a:rPr lang="en-US" sz="3200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and </a:t>
            </a:r>
            <a:r>
              <a:rPr lang="en-US" sz="3200" dirty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share </a:t>
            </a:r>
            <a:r>
              <a:rPr lang="en-US" sz="3200" dirty="0" smtClean="0">
                <a:solidFill>
                  <a:srgbClr val="FFC000"/>
                </a:solidFill>
                <a:latin typeface="Calibri"/>
                <a:ea typeface="Heiti TC Light"/>
                <a:cs typeface="Calibri"/>
              </a:rPr>
              <a:t>responsibility</a:t>
            </a:r>
            <a:endParaRPr lang="en-US" sz="3200" dirty="0">
              <a:solidFill>
                <a:srgbClr val="FFC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905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1809750"/>
            <a:ext cx="4267200" cy="1447800"/>
          </a:xfrm>
          <a:prstGeom prst="rect">
            <a:avLst/>
          </a:prstGeom>
          <a:solidFill>
            <a:schemeClr val="bg1">
              <a:lumMod val="50000"/>
              <a:lumOff val="50000"/>
              <a:alpha val="2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39552" y="-236562"/>
            <a:ext cx="4176464" cy="1836204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竹子精神</a:t>
            </a:r>
            <a:endParaRPr lang="zh-HK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7615" y="915567"/>
            <a:ext cx="49056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Bamboo </a:t>
            </a:r>
            <a:r>
              <a:rPr 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Spirit</a:t>
            </a:r>
          </a:p>
        </p:txBody>
      </p:sp>
      <p:sp>
        <p:nvSpPr>
          <p:cNvPr id="4" name="矩形 1"/>
          <p:cNvSpPr/>
          <p:nvPr/>
        </p:nvSpPr>
        <p:spPr>
          <a:xfrm>
            <a:off x="827586" y="1887175"/>
            <a:ext cx="4149719" cy="138499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節節</a:t>
            </a:r>
            <a:r>
              <a:rPr lang="zh-TW" altLang="en-US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上升 </a:t>
            </a:r>
            <a:r>
              <a:rPr lang="en-US" altLang="zh-TW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to improve</a:t>
            </a:r>
          </a:p>
          <a:p>
            <a:r>
              <a:rPr lang="zh-TW" altLang="en-US" sz="2800" b="1" cap="all" dirty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中空</a:t>
            </a:r>
            <a:r>
              <a:rPr lang="zh-TW" altLang="en-US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虛心 </a:t>
            </a:r>
            <a:r>
              <a:rPr lang="en-US" altLang="zh-TW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be humble</a:t>
            </a:r>
          </a:p>
          <a:p>
            <a:r>
              <a:rPr lang="zh-TW" altLang="en-US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凝聚力強 </a:t>
            </a:r>
            <a:r>
              <a:rPr lang="en-US" altLang="zh-TW" sz="2800" b="1" cap="all" dirty="0" smtClean="0">
                <a:ln w="3175" cmpd="sng"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stay together</a:t>
            </a:r>
            <a:endParaRPr lang="zh-HK" alt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196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447800" y="-92546"/>
            <a:ext cx="2808312" cy="1026114"/>
          </a:xfrm>
        </p:spPr>
        <p:txBody>
          <a:bodyPr>
            <a:normAutofit/>
          </a:bodyPr>
          <a:lstStyle/>
          <a:p>
            <a:pPr algn="ctr"/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三不   </a:t>
            </a:r>
            <a:r>
              <a:rPr lang="en-US" altLang="zh-TW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     	</a:t>
            </a:r>
            <a:endParaRPr lang="zh-HK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784469"/>
              </p:ext>
            </p:extLst>
          </p:nvPr>
        </p:nvGraphicFramePr>
        <p:xfrm>
          <a:off x="971600" y="757556"/>
          <a:ext cx="7056784" cy="4766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860032" y="49669"/>
            <a:ext cx="2736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4000" b="1" cap="all" dirty="0">
                <a:ln w="3175" cmpd="sng"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三多</a:t>
            </a:r>
            <a:endParaRPr lang="zh-HK" altLang="en-US" sz="40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91680" y="2643758"/>
            <a:ext cx="23042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不批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評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not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criticize</a:t>
            </a:r>
            <a:endParaRPr lang="en-US" altLang="zh-TW" sz="2400" b="1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不抱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怨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not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complain</a:t>
            </a:r>
            <a:endParaRPr lang="en-US" altLang="zh-TW" sz="2400" b="1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不指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責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not </a:t>
            </a:r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blame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 </a:t>
            </a:r>
            <a:endParaRPr lang="en-US" sz="2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676659"/>
            <a:ext cx="3024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多鼓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勵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HK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encourage</a:t>
            </a:r>
            <a:endParaRPr lang="en-US" altLang="zh-TW" sz="2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多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表揚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HK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recognize</a:t>
            </a:r>
            <a:endParaRPr lang="en-US" altLang="zh-TW" sz="2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zh-TW" altLang="en-US" sz="24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多讚</a:t>
            </a:r>
            <a:r>
              <a:rPr lang="zh-TW" altLang="en-US" sz="24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美</a:t>
            </a:r>
            <a:endParaRPr lang="en-US" altLang="zh-TW" sz="24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Do praise</a:t>
            </a:r>
            <a:endParaRPr lang="en-US" altLang="zh-HK" sz="24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6" y="555526"/>
            <a:ext cx="146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3 Don’ts</a:t>
            </a:r>
            <a:endParaRPr lang="en-US" sz="2800" b="1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9260" y="579434"/>
            <a:ext cx="146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3 Dos</a:t>
            </a:r>
            <a:endParaRPr lang="en-US" sz="2800" b="1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81817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76067" y="-236562"/>
            <a:ext cx="8892479" cy="1143000"/>
          </a:xfrm>
        </p:spPr>
        <p:txBody>
          <a:bodyPr>
            <a:noAutofit/>
          </a:bodyPr>
          <a:lstStyle/>
          <a:p>
            <a:r>
              <a:rPr lang="zh-TW" alt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正面鼓勵和激發團隊的積極性和創造性</a:t>
            </a:r>
            <a:endParaRPr lang="zh-HK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161855"/>
              </p:ext>
            </p:extLst>
          </p:nvPr>
        </p:nvGraphicFramePr>
        <p:xfrm>
          <a:off x="899595" y="987574"/>
          <a:ext cx="7344815" cy="14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724027689"/>
              </p:ext>
            </p:extLst>
          </p:nvPr>
        </p:nvGraphicFramePr>
        <p:xfrm>
          <a:off x="899592" y="2229712"/>
          <a:ext cx="7597352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743304440"/>
              </p:ext>
            </p:extLst>
          </p:nvPr>
        </p:nvGraphicFramePr>
        <p:xfrm>
          <a:off x="755576" y="3471850"/>
          <a:ext cx="7416824" cy="154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Rectangle 1"/>
          <p:cNvSpPr/>
          <p:nvPr/>
        </p:nvSpPr>
        <p:spPr>
          <a:xfrm>
            <a:off x="-34029" y="686704"/>
            <a:ext cx="94330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Encourage </a:t>
            </a:r>
            <a:r>
              <a:rPr lang="en-US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and inspire the team's enthusiasm and creativity</a:t>
            </a:r>
          </a:p>
        </p:txBody>
      </p:sp>
    </p:spTree>
    <p:extLst>
      <p:ext uri="{BB962C8B-B14F-4D97-AF65-F5344CB8AC3E}">
        <p14:creationId xmlns:p14="http://schemas.microsoft.com/office/powerpoint/2010/main" val="31111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-20538"/>
            <a:ext cx="4032448" cy="857250"/>
          </a:xfrm>
        </p:spPr>
        <p:txBody>
          <a:bodyPr>
            <a:normAutofit fontScale="90000"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分享成功快樂</a:t>
            </a:r>
            <a:endParaRPr lang="zh-HK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756592" y="933569"/>
            <a:ext cx="5796136" cy="141100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當團隊取得階段性的成功時</a:t>
            </a:r>
            <a:endParaRPr lang="en-US" altLang="zh-TW" sz="26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讓慶祝的歡樂感染每一位夥伴</a:t>
            </a:r>
            <a:endParaRPr lang="en-US" altLang="zh-TW" sz="26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933276414"/>
              </p:ext>
            </p:extLst>
          </p:nvPr>
        </p:nvGraphicFramePr>
        <p:xfrm>
          <a:off x="1403648" y="1923678"/>
          <a:ext cx="640871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4067944" y="-20538"/>
            <a:ext cx="46085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Share </a:t>
            </a:r>
            <a:r>
              <a:rPr 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the happiness of success</a:t>
            </a:r>
            <a:endParaRPr lang="en-US" sz="28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4139954" y="920429"/>
            <a:ext cx="5099891" cy="141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When the team achieved phased success,</a:t>
            </a: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celebrate the joy with every partner!</a:t>
            </a:r>
          </a:p>
        </p:txBody>
      </p:sp>
    </p:spTree>
    <p:extLst>
      <p:ext uri="{BB962C8B-B14F-4D97-AF65-F5344CB8AC3E}">
        <p14:creationId xmlns:p14="http://schemas.microsoft.com/office/powerpoint/2010/main" val="18979567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48833">
            <a:off x="2905695" y="212953"/>
            <a:ext cx="4464496" cy="4597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0373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-36512" y="-164554"/>
            <a:ext cx="3312367" cy="1143000"/>
          </a:xfrm>
        </p:spPr>
        <p:txBody>
          <a:bodyPr>
            <a:normAutofit/>
          </a:bodyPr>
          <a:lstStyle/>
          <a:p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雙贏領袖</a:t>
            </a:r>
            <a:endParaRPr lang="zh-HK" altLang="en-US" sz="6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671907" y="1131591"/>
            <a:ext cx="7776864" cy="3303104"/>
          </a:xfrm>
          <a:prstGeom prst="roundRect">
            <a:avLst/>
          </a:prstGeom>
          <a:solidFill>
            <a:schemeClr val="tx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496" y="75238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win – win Leader</a:t>
            </a:r>
            <a:endParaRPr lang="en-US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8" name="內容版面配置區 1"/>
          <p:cNvSpPr txBox="1">
            <a:spLocks/>
          </p:cNvSpPr>
          <p:nvPr/>
        </p:nvSpPr>
        <p:spPr>
          <a:xfrm>
            <a:off x="-205893" y="1131591"/>
            <a:ext cx="9372989" cy="3280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4000" b="1" dirty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在經營美安事業的過程中</a:t>
            </a:r>
            <a:endParaRPr lang="en-US" altLang="zh-TW" sz="4000" b="1" dirty="0">
              <a:solidFill>
                <a:prstClr val="black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4000" b="1" dirty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一個成功的最大的</a:t>
            </a:r>
            <a:r>
              <a:rPr lang="zh-TW" altLang="en-US" sz="4000" b="1" dirty="0" smtClean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秘訣是</a:t>
            </a:r>
            <a:endParaRPr lang="en-US" altLang="zh-TW" sz="4000" b="1" dirty="0" smtClean="0">
              <a:solidFill>
                <a:prstClr val="black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altLang="zh-TW" sz="3300" b="1" dirty="0" smtClean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The key of success in </a:t>
            </a:r>
            <a:r>
              <a:rPr lang="en-US" altLang="zh-TW" sz="3300" b="1" dirty="0" err="1" smtClean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3300" b="1" dirty="0" smtClean="0">
                <a:solidFill>
                  <a:prstClr val="black"/>
                </a:solidFill>
                <a:latin typeface="Calibri"/>
                <a:ea typeface="Heiti TC Light"/>
                <a:cs typeface="Calibri"/>
              </a:rPr>
              <a:t>™ Business</a:t>
            </a: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altLang="zh-TW" sz="5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[ 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領</a:t>
            </a:r>
            <a:r>
              <a:rPr lang="zh-TW" altLang="en-US" sz="5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袖複製領</a:t>
            </a:r>
            <a:r>
              <a:rPr lang="zh-TW" altLang="en-US" sz="5400" b="1" dirty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袖 </a:t>
            </a:r>
            <a:r>
              <a:rPr lang="en-US" altLang="zh-TW" sz="54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]</a:t>
            </a:r>
            <a:r>
              <a:rPr lang="zh-TW" altLang="en-US" sz="5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  </a:t>
            </a:r>
            <a:endParaRPr lang="en-US" altLang="zh-TW" sz="5400" b="1" dirty="0" smtClean="0">
              <a:solidFill>
                <a:srgbClr val="1F497D">
                  <a:lumMod val="75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Heiti TC Light"/>
              <a:cs typeface="Calibri"/>
            </a:endParaRP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en-US" altLang="zh-TW" sz="33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[ Leader Duplication</a:t>
            </a:r>
            <a:r>
              <a:rPr lang="zh-TW" altLang="en-US" sz="33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300" b="1" dirty="0" smtClean="0">
                <a:solidFill>
                  <a:srgbClr val="FFC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ea typeface="Heiti TC Light"/>
                <a:cs typeface="Calibri"/>
              </a:rPr>
              <a:t>]</a:t>
            </a:r>
            <a:endParaRPr lang="zh-HK" altLang="en-US" sz="3300" b="1" dirty="0">
              <a:solidFill>
                <a:srgbClr val="FFC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05444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0" tmFilter="0,0; .5, 1; 1, 1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 tmFilter="0,0; .5, 1; 1, 1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476672" y="-20538"/>
            <a:ext cx="6480720" cy="1242138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成功領袖的態</a:t>
            </a:r>
            <a:r>
              <a:rPr lang="zh-TW" altLang="en-US" sz="6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度</a:t>
            </a:r>
            <a:r>
              <a:rPr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/>
            </a:r>
            <a:br>
              <a:rPr lang="en-US" altLang="zh-TW" sz="6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</a:br>
            <a:r>
              <a:rPr lang="en-US" altLang="zh-TW" sz="2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Attitude </a:t>
            </a:r>
            <a:r>
              <a:rPr lang="en-US" altLang="zh-TW" sz="2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of successful </a:t>
            </a:r>
            <a:r>
              <a:rPr lang="en-US" altLang="zh-TW" sz="29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leaders</a:t>
            </a:r>
            <a:endParaRPr lang="zh-TW" sz="29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547664" y="1599642"/>
            <a:ext cx="3672408" cy="1080120"/>
          </a:xfrm>
        </p:spPr>
        <p:txBody>
          <a:bodyPr>
            <a:normAutofit fontScale="90000"/>
          </a:bodyPr>
          <a:lstStyle/>
          <a:p>
            <a:r>
              <a:rPr lang="zh-HK" altLang="en-US" sz="6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領袖是</a:t>
            </a:r>
            <a:r>
              <a:rPr lang="zh-HK" altLang="en-US" dirty="0">
                <a:latin typeface="Calibri"/>
                <a:ea typeface="Heiti TC Light"/>
                <a:cs typeface="Calibri"/>
              </a:rPr>
              <a:t/>
            </a:r>
            <a:br>
              <a:rPr lang="zh-HK" altLang="en-US" dirty="0">
                <a:latin typeface="Calibri"/>
                <a:ea typeface="Heiti TC Light"/>
                <a:cs typeface="Calibri"/>
              </a:rPr>
            </a:br>
            <a:r>
              <a:rPr lang="zh-HK" altLang="en-US" dirty="0">
                <a:latin typeface="Calibri"/>
                <a:ea typeface="Heiti TC Light"/>
                <a:cs typeface="Calibri"/>
              </a:rPr>
              <a:t/>
            </a:r>
            <a:br>
              <a:rPr lang="zh-HK" altLang="en-US" dirty="0">
                <a:latin typeface="Calibri"/>
                <a:ea typeface="Heiti TC Light"/>
                <a:cs typeface="Calibri"/>
              </a:rPr>
            </a:br>
            <a:endParaRPr lang="zh-HK" altLang="en-US" dirty="0">
              <a:latin typeface="Calibri"/>
              <a:ea typeface="Heiti TC Light"/>
              <a:cs typeface="Calibri"/>
            </a:endParaRPr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455593"/>
              </p:ext>
            </p:extLst>
          </p:nvPr>
        </p:nvGraphicFramePr>
        <p:xfrm>
          <a:off x="1979712" y="519522"/>
          <a:ext cx="7776864" cy="2754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79512" y="3989450"/>
            <a:ext cx="8856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zh-TW" altLang="en-US" sz="40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越多的領袖超</a:t>
            </a:r>
            <a:r>
              <a:rPr lang="zh-TW" altLang="en-US" sz="40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越你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lang="zh-TW" altLang="en-US" sz="40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成功</a:t>
            </a:r>
            <a:r>
              <a:rPr lang="zh-TW" altLang="en-US" sz="4000" b="1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自然追</a:t>
            </a:r>
            <a:r>
              <a:rPr lang="zh-TW" altLang="en-US" sz="40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著你跑</a:t>
            </a:r>
            <a:r>
              <a:rPr lang="en-US" altLang="zh-TW" sz="40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!</a:t>
            </a:r>
          </a:p>
          <a:p>
            <a:pPr defTabSz="914400"/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You would achieve greater success if you bring up </a:t>
            </a:r>
            <a:r>
              <a:rPr lang="en-US" altLang="zh-TW" sz="24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more </a:t>
            </a:r>
            <a:r>
              <a:rPr lang="en-US" altLang="zh-TW" sz="24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leaders!</a:t>
            </a:r>
            <a:endParaRPr lang="en-US" altLang="zh-TW" sz="24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742384" y="2059564"/>
            <a:ext cx="1421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尖子 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the elite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14192" y="2067695"/>
            <a:ext cx="214198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資源 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the </a:t>
            </a:r>
            <a:r>
              <a:rPr lang="en-US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source</a:t>
            </a:r>
            <a:endParaRPr lang="en-US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8064" y="843559"/>
            <a:ext cx="142190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28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核心 </a:t>
            </a:r>
          </a:p>
          <a:p>
            <a:pPr algn="ctr" defTabSz="914400"/>
            <a:r>
              <a:rPr lang="en-US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the core</a:t>
            </a:r>
          </a:p>
        </p:txBody>
      </p:sp>
      <p:sp>
        <p:nvSpPr>
          <p:cNvPr id="8" name="Rectangle 7"/>
          <p:cNvSpPr/>
          <p:nvPr/>
        </p:nvSpPr>
        <p:spPr>
          <a:xfrm>
            <a:off x="1694175" y="2071049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TW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Leader is</a:t>
            </a:r>
            <a:endParaRPr lang="en-US" sz="28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43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500" tmFilter="0, 0; .2, .5; .8, .5; 1, 0"/>
                                        <p:tgtEl>
                                          <p:spTgt spid="6">
                                            <p:graphicEl>
                                              <a:dgm id="{925E8FDA-FF76-41FA-B483-6A26BC6F87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750" autoRev="1" fill="hold"/>
                                        <p:tgtEl>
                                          <p:spTgt spid="6">
                                            <p:graphicEl>
                                              <a:dgm id="{925E8FDA-FF76-41FA-B483-6A26BC6F87D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500" tmFilter="0, 0; .2, .5; .8, .5; 1, 0"/>
                                        <p:tgtEl>
                                          <p:spTgt spid="6">
                                            <p:graphicEl>
                                              <a:dgm id="{27E54707-2D39-4334-A72D-2FA3DAC650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750" autoRev="1" fill="hold"/>
                                        <p:tgtEl>
                                          <p:spTgt spid="6">
                                            <p:graphicEl>
                                              <a:dgm id="{27E54707-2D39-4334-A72D-2FA3DAC65067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 tmFilter="0, 0; .2, .5; .8, .5; 1, 0"/>
                                        <p:tgtEl>
                                          <p:spTgt spid="6">
                                            <p:graphicEl>
                                              <a:dgm id="{4901381C-2B9E-421D-8358-3B0C1FBC9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50" autoRev="1" fill="hold"/>
                                        <p:tgtEl>
                                          <p:spTgt spid="6">
                                            <p:graphicEl>
                                              <a:dgm id="{4901381C-2B9E-421D-8358-3B0C1FBC9D2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75586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85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2000" t="2000" r="2000"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49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700" b="77000" l="0" r="100000">
                        <a14:foregroundMark x1="11500" y1="69100" x2="11500" y2="69100"/>
                        <a14:foregroundMark x1="11400" y1="68700" x2="11400" y2="68700"/>
                        <a14:foregroundMark x1="17200" y1="64000" x2="17200" y2="64000"/>
                        <a14:foregroundMark x1="17300" y1="62800" x2="17300" y2="62800"/>
                        <a14:foregroundMark x1="2900" y1="59300" x2="92500" y2="63500"/>
                        <a14:foregroundMark x1="85000" y1="67600" x2="98700" y2="70100"/>
                        <a14:foregroundMark x1="1200" y1="56900" x2="98600" y2="57700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634" b="23183"/>
          <a:stretch/>
        </p:blipFill>
        <p:spPr>
          <a:xfrm>
            <a:off x="9441" y="3906982"/>
            <a:ext cx="9134560" cy="1236518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1632978"/>
            <a:ext cx="5791200" cy="857250"/>
          </a:xfrm>
        </p:spPr>
        <p:txBody>
          <a:bodyPr>
            <a:noAutofit/>
          </a:bodyPr>
          <a:lstStyle/>
          <a:p>
            <a:r>
              <a:rPr lang="en-US" altLang="zh-TW" sz="36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2015 </a:t>
            </a:r>
            <a:r>
              <a:rPr lang="zh-TW" altLang="en-US" sz="3600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美安香港成功領袖會議</a:t>
            </a:r>
          </a:p>
        </p:txBody>
      </p:sp>
      <p:sp>
        <p:nvSpPr>
          <p:cNvPr id="4" name="Rectangle 3"/>
          <p:cNvSpPr/>
          <p:nvPr/>
        </p:nvSpPr>
        <p:spPr>
          <a:xfrm>
            <a:off x="3117043" y="2343150"/>
            <a:ext cx="5582774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914400"/>
            <a:r>
              <a:rPr lang="en-US" sz="3000" b="1" dirty="0">
                <a:solidFill>
                  <a:srgbClr val="0099CC"/>
                </a:solidFill>
                <a:latin typeface="Calibri"/>
                <a:ea typeface="Heiti TC Light"/>
                <a:cs typeface="Calibri"/>
              </a:rPr>
              <a:t>MHK Leadership Conference 2015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79" b="17701"/>
          <a:stretch/>
        </p:blipFill>
        <p:spPr>
          <a:xfrm>
            <a:off x="0" y="1052280"/>
            <a:ext cx="3470030" cy="28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5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 l="-8000" t="-6000" r="-3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512" y="2967794"/>
            <a:ext cx="9289032" cy="2484276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496" y="3165817"/>
            <a:ext cx="8908504" cy="2088232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zh-TW" altLang="en-US" sz="3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讓自己從優秀的個人變成優秀的領袖</a:t>
            </a:r>
            <a:endParaRPr lang="en-US" altLang="zh-TW" sz="3800" dirty="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zh-TW" altLang="en-US" sz="3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這是一個自我</a:t>
            </a:r>
            <a:r>
              <a:rPr lang="zh-TW" altLang="en-US" sz="3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改變</a:t>
            </a:r>
            <a:r>
              <a:rPr lang="en-US" altLang="zh-TW" sz="3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lang="zh-TW" altLang="en-US" sz="3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艱</a:t>
            </a:r>
            <a:r>
              <a:rPr lang="zh-TW" altLang="en-US" sz="3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難蛻變的過程</a:t>
            </a:r>
            <a:r>
              <a:rPr lang="en-US" altLang="zh-TW" sz="3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!</a:t>
            </a:r>
          </a:p>
          <a:p>
            <a:pPr marL="109728" indent="0" algn="ctr">
              <a:buNone/>
            </a:pPr>
            <a:r>
              <a:rPr lang="en-US" altLang="zh-TW" sz="28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Become an outstanding leader from an outstanding person</a:t>
            </a:r>
            <a:endParaRPr lang="en-US" altLang="zh-TW" sz="2800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en-US" altLang="zh-TW" sz="28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This is a self-change, a difficult transformation process!</a:t>
            </a:r>
            <a:endParaRPr lang="en-US" altLang="zh-TW" sz="2800" dirty="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endParaRPr lang="zh-HK" altLang="en-US" dirty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848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圓角矩形 3"/>
          <p:cNvSpPr/>
          <p:nvPr/>
        </p:nvSpPr>
        <p:spPr>
          <a:xfrm>
            <a:off x="305916" y="825556"/>
            <a:ext cx="8586564" cy="3834426"/>
          </a:xfrm>
          <a:prstGeom prst="round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79515" y="-155426"/>
            <a:ext cx="3888431" cy="1143000"/>
          </a:xfrm>
        </p:spPr>
        <p:txBody>
          <a:bodyPr>
            <a:normAutofit/>
          </a:bodyPr>
          <a:lstStyle/>
          <a:p>
            <a:r>
              <a:rPr lang="zh-TW" altLang="en-US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培養領袖特質</a:t>
            </a:r>
            <a:endParaRPr lang="zh-HK" altLang="en-US" sz="4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79512" y="1156244"/>
            <a:ext cx="8229600" cy="3647755"/>
          </a:xfrm>
        </p:spPr>
        <p:txBody>
          <a:bodyPr anchor="ctr">
            <a:normAutofit fontScale="62500" lnSpcReduction="20000"/>
          </a:bodyPr>
          <a:lstStyle/>
          <a:p>
            <a:pPr marL="566928" indent="-457200"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虛心受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教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以身作則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 Be humble and be a role model</a:t>
            </a:r>
          </a:p>
          <a:p>
            <a:pPr marL="566928" indent="-457200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比別人更有信心和信念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More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confident than 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others</a:t>
            </a:r>
          </a:p>
          <a:p>
            <a:pPr marL="566928" indent="-457200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有知識力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,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理解力和學習力 </a:t>
            </a:r>
            <a:endParaRPr lang="en-US" altLang="zh-TW" sz="32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>
              <a:lnSpc>
                <a:spcPct val="110000"/>
              </a:lnSpc>
              <a:buNone/>
            </a:pP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       Knowledgeable, having the ability to understand 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and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learn</a:t>
            </a:r>
          </a:p>
          <a:p>
            <a:pPr marL="566928" indent="-457200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善於溝通和尊重環境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Good 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communication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skills and be flexible in different situations</a:t>
            </a:r>
          </a:p>
          <a:p>
            <a:pPr marL="566928" indent="-457200">
              <a:lnSpc>
                <a:spcPct val="110000"/>
              </a:lnSpc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以成熟的心面對抱怨和情緒</a:t>
            </a:r>
            <a:endParaRPr lang="en-US" altLang="zh-TW" sz="32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109728" indent="0">
              <a:lnSpc>
                <a:spcPct val="110000"/>
              </a:lnSpc>
              <a:buNone/>
            </a:pP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        Face the complaints and emotions with 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a mature 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mind</a:t>
            </a:r>
          </a:p>
          <a:p>
            <a:pPr marL="566928" indent="-457200">
              <a:lnSpc>
                <a:spcPct val="110000"/>
              </a:lnSpc>
            </a:pPr>
            <a:r>
              <a:rPr lang="zh-TW" altLang="en-US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願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做一位忠誠的超連鎖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™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店主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 </a:t>
            </a:r>
            <a:r>
              <a:rPr lang="en-US" altLang="zh-TW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B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e a loyal </a:t>
            </a:r>
            <a:r>
              <a:rPr lang="en-US" altLang="zh-TW" sz="3200" dirty="0" err="1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UnFranchise</a:t>
            </a:r>
            <a:r>
              <a:rPr lang="en-US" altLang="zh-TW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™ Owner</a:t>
            </a:r>
            <a:endParaRPr lang="en-US" altLang="zh-TW" sz="32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566928" indent="-457200">
              <a:lnSpc>
                <a:spcPct val="110000"/>
              </a:lnSpc>
            </a:pPr>
            <a:endParaRPr lang="en-US" altLang="zh-TW" sz="32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6939" y="3721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Develop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characteristics of leaders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7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179512" y="915567"/>
            <a:ext cx="8856984" cy="4176464"/>
          </a:xfrm>
          <a:prstGeom prst="roundRect">
            <a:avLst/>
          </a:prstGeom>
          <a:solidFill>
            <a:schemeClr val="tx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5367" y="-83418"/>
            <a:ext cx="3818563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培養學習力</a:t>
            </a:r>
            <a:endParaRPr lang="zh-HK" alt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5496" y="1113588"/>
            <a:ext cx="9217024" cy="3834426"/>
          </a:xfrm>
        </p:spPr>
        <p:txBody>
          <a:bodyPr>
            <a:normAutofit lnSpcReduction="10000"/>
          </a:bodyPr>
          <a:lstStyle/>
          <a:p>
            <a:pPr marL="681228" indent="-571500"/>
            <a:r>
              <a:rPr lang="zh-TW" altLang="en-US" sz="36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學</a:t>
            </a:r>
            <a:r>
              <a:rPr lang="zh-TW" altLang="en-US" sz="36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歷代表過去 </a:t>
            </a:r>
            <a:r>
              <a:rPr lang="en-US" altLang="zh-TW" sz="36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, </a:t>
            </a:r>
            <a:r>
              <a:rPr lang="zh-TW" altLang="en-US" sz="36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學習力代表將</a:t>
            </a:r>
            <a:r>
              <a:rPr lang="zh-TW" altLang="en-US" sz="36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來</a:t>
            </a:r>
            <a:endParaRPr lang="en-US" altLang="zh-TW" sz="3600" dirty="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marL="109728" indent="0">
              <a:buNone/>
            </a:pPr>
            <a:r>
              <a:rPr lang="en-US" altLang="zh-TW" sz="26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Academic background is your past; being to learn is your future</a:t>
            </a:r>
          </a:p>
          <a:p>
            <a:pPr marL="681228" indent="-571500"/>
            <a:r>
              <a:rPr lang="zh-TW" altLang="en-US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學</a:t>
            </a:r>
            <a:r>
              <a:rPr lang="zh-TW" altLang="en-US" sz="36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習基本功和技</a:t>
            </a:r>
            <a:r>
              <a:rPr lang="zh-TW" altLang="en-US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能  </a:t>
            </a:r>
            <a:r>
              <a:rPr lang="en-US" altLang="zh-TW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Learn </a:t>
            </a:r>
            <a:r>
              <a:rPr lang="en-US" altLang="zh-TW" sz="26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from the </a:t>
            </a:r>
            <a:r>
              <a:rPr lang="en-US" altLang="zh-TW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basic and skills</a:t>
            </a:r>
            <a:endParaRPr lang="en-US" altLang="zh-TW" sz="26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681228" indent="-571500"/>
            <a:r>
              <a:rPr lang="zh-TW" altLang="en-US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學習緊跟 會議聯盟系統</a:t>
            </a:r>
            <a:r>
              <a:rPr lang="en-US" altLang="zh-TW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Follow</a:t>
            </a:r>
            <a:r>
              <a:rPr lang="zh-TW" altLang="en-US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 </a:t>
            </a:r>
            <a:r>
              <a:rPr lang="en-US" altLang="zh-TW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the NMTSS</a:t>
            </a:r>
          </a:p>
          <a:p>
            <a:pPr marL="681228" indent="-571500"/>
            <a:r>
              <a:rPr lang="zh-TW" altLang="en-US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學會改變 </a:t>
            </a:r>
            <a:r>
              <a:rPr lang="en-US" altLang="zh-TW" sz="26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Learn to change</a:t>
            </a:r>
            <a:endParaRPr lang="en-US" altLang="zh-TW" sz="26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681228" indent="-571500"/>
            <a:r>
              <a:rPr lang="zh-TW" altLang="en-US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學做一個稱職的 </a:t>
            </a:r>
            <a:r>
              <a:rPr lang="en-US" altLang="zh-TW" sz="3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LEADER </a:t>
            </a:r>
            <a:r>
              <a:rPr lang="en-US" altLang="zh-HK" sz="26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Learn to be a good leader </a:t>
            </a:r>
            <a:endParaRPr lang="zh-HK" altLang="en-US" sz="26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10017" y="35285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Develop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ability to learn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041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圓角矩形 8"/>
          <p:cNvSpPr/>
          <p:nvPr/>
        </p:nvSpPr>
        <p:spPr>
          <a:xfrm>
            <a:off x="3491880" y="2230289"/>
            <a:ext cx="3458524" cy="242969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black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1523" y="-164554"/>
            <a:ext cx="6554867" cy="1143000"/>
          </a:xfrm>
        </p:spPr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培養溝通力</a:t>
            </a:r>
            <a:endParaRPr lang="zh-HK" altLang="en-US" sz="5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110664" y="1995686"/>
            <a:ext cx="3877423" cy="2703678"/>
          </a:xfrm>
        </p:spPr>
        <p:txBody>
          <a:bodyPr anchor="t">
            <a:normAutofit fontScale="62500" lnSpcReduction="20000"/>
          </a:bodyPr>
          <a:lstStyle/>
          <a:p>
            <a:pPr marL="365760" lvl="1" indent="0" algn="ctr">
              <a:buNone/>
            </a:pPr>
            <a:endParaRPr lang="zh-TW" altLang="en-US" sz="26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zh-TW" altLang="en-US" sz="40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關懷</a:t>
            </a:r>
            <a:r>
              <a:rPr lang="zh-TW" altLang="en-US" sz="40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支</a:t>
            </a:r>
            <a:r>
              <a:rPr lang="zh-TW" altLang="en-US" sz="40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持</a:t>
            </a:r>
            <a:endParaRPr lang="en-US" altLang="zh-TW" sz="4000" dirty="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en-US" altLang="zh-TW" sz="29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Care </a:t>
            </a:r>
            <a:r>
              <a:rPr lang="en-US" altLang="zh-TW" sz="2900" dirty="0">
                <a:solidFill>
                  <a:srgbClr val="002060"/>
                </a:solidFill>
                <a:latin typeface="Calibri"/>
                <a:ea typeface="Heiti TC Light"/>
                <a:cs typeface="Calibri"/>
              </a:rPr>
              <a:t>and support</a:t>
            </a:r>
            <a:endParaRPr lang="en-US" altLang="zh-TW" sz="2900" dirty="0" smtClean="0">
              <a:solidFill>
                <a:srgbClr val="002060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提升</a:t>
            </a:r>
            <a:r>
              <a:rPr lang="zh-TW" altLang="en-US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士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氣</a:t>
            </a:r>
            <a:endParaRPr lang="en-US" altLang="zh-TW" sz="32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en-US" altLang="zh-TW" sz="29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Boost </a:t>
            </a:r>
            <a:r>
              <a:rPr lang="en-US" altLang="zh-TW" sz="29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the morale</a:t>
            </a:r>
            <a:endParaRPr lang="en-US" altLang="zh-TW" sz="29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提高</a:t>
            </a:r>
            <a:r>
              <a:rPr lang="zh-TW" altLang="en-US" sz="32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團隊</a:t>
            </a:r>
            <a:r>
              <a:rPr lang="zh-TW" altLang="en-US" sz="32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凝聚力</a:t>
            </a:r>
            <a:endParaRPr lang="en-US" altLang="zh-TW" sz="3200" dirty="0" smtClean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r>
              <a:rPr lang="en-US" altLang="zh-TW" sz="2900" dirty="0" smtClean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Improve </a:t>
            </a:r>
            <a:r>
              <a:rPr lang="en-US" altLang="zh-TW" sz="2900" dirty="0">
                <a:solidFill>
                  <a:schemeClr val="tx1"/>
                </a:solidFill>
                <a:latin typeface="Calibri"/>
                <a:ea typeface="Heiti TC Light"/>
                <a:cs typeface="Calibri"/>
              </a:rPr>
              <a:t>team cohesion</a:t>
            </a:r>
            <a:endParaRPr lang="zh-TW" altLang="en-US" sz="29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  <a:p>
            <a:pPr marL="365760" lvl="1" indent="0" algn="ctr">
              <a:buNone/>
            </a:pPr>
            <a:endParaRPr lang="zh-TW" altLang="en-US" sz="3200" dirty="0">
              <a:solidFill>
                <a:schemeClr val="tx1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14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Develop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</a:t>
            </a:r>
            <a:r>
              <a:rPr lang="en-US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ability to communicate</a:t>
            </a: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324544" y="1995687"/>
            <a:ext cx="4248472" cy="2736304"/>
            <a:chOff x="-756592" y="2283718"/>
            <a:chExt cx="4248472" cy="2736304"/>
          </a:xfrm>
        </p:grpSpPr>
        <p:sp>
          <p:nvSpPr>
            <p:cNvPr id="8" name="圓角矩形 7"/>
            <p:cNvSpPr/>
            <p:nvPr/>
          </p:nvSpPr>
          <p:spPr>
            <a:xfrm>
              <a:off x="179512" y="2517744"/>
              <a:ext cx="2736304" cy="2430270"/>
            </a:xfrm>
            <a:prstGeom prst="round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914400"/>
              <a:endParaRPr lang="zh-HK" altLang="en-US">
                <a:solidFill>
                  <a:prstClr val="black"/>
                </a:solidFill>
                <a:latin typeface="Calibri"/>
                <a:ea typeface="Heiti TC Light"/>
                <a:cs typeface="Calibri"/>
              </a:endParaRPr>
            </a:p>
          </p:txBody>
        </p:sp>
        <p:sp>
          <p:nvSpPr>
            <p:cNvPr id="10" name="內容版面配置區 1"/>
            <p:cNvSpPr txBox="1">
              <a:spLocks/>
            </p:cNvSpPr>
            <p:nvPr/>
          </p:nvSpPr>
          <p:spPr>
            <a:xfrm>
              <a:off x="-756592" y="2283718"/>
              <a:ext cx="4248472" cy="2736304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62500" lnSpcReduction="20000"/>
            </a:bodyPr>
            <a:lstStyle>
              <a:lvl1pPr marL="2857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20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8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200150" indent="-2857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6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5430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00250" indent="-17145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tx1"/>
                </a:buClr>
                <a:buSzPct val="80000"/>
                <a:buFont typeface="Wingdings 3" panose="05040102010807070707" pitchFamily="18" charset="2"/>
                <a:buChar char=""/>
                <a:defRPr sz="1400" kern="1200" cap="none">
                  <a:solidFill>
                    <a:schemeClr val="bg2">
                      <a:lumMod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endParaRPr lang="zh-TW" altLang="en-US" sz="26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zh-TW" altLang="en-US" sz="4000" dirty="0" smtClean="0">
                  <a:solidFill>
                    <a:srgbClr val="002060"/>
                  </a:solidFill>
                  <a:latin typeface="Calibri"/>
                  <a:ea typeface="Heiti TC Light"/>
                  <a:cs typeface="Calibri"/>
                </a:rPr>
                <a:t>培訓指導</a:t>
              </a:r>
              <a:endParaRPr lang="en-US" altLang="zh-TW" sz="40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en-US" altLang="zh-TW" sz="2900" dirty="0" smtClean="0">
                  <a:solidFill>
                    <a:srgbClr val="002060"/>
                  </a:solidFill>
                  <a:latin typeface="Calibri"/>
                  <a:ea typeface="Heiti TC Light"/>
                  <a:cs typeface="Calibri"/>
                </a:rPr>
                <a:t>Training and guidance</a:t>
              </a:r>
              <a:endParaRPr lang="zh-TW" altLang="en-US" sz="2900" dirty="0" smtClean="0">
                <a:solidFill>
                  <a:srgbClr val="002060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zh-TW" altLang="en-US" sz="3500" dirty="0" smtClean="0">
                  <a:solidFill>
                    <a:prstClr val="white"/>
                  </a:solidFill>
                  <a:latin typeface="Calibri"/>
                  <a:ea typeface="Heiti TC Light"/>
                  <a:cs typeface="Calibri"/>
                </a:rPr>
                <a:t>增加知識</a:t>
              </a:r>
              <a:endParaRPr lang="en-US" altLang="zh-TW" sz="35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en-US" altLang="zh-TW" sz="2900" dirty="0" smtClean="0">
                  <a:solidFill>
                    <a:prstClr val="white"/>
                  </a:solidFill>
                  <a:latin typeface="Calibri"/>
                  <a:ea typeface="Heiti TC Light"/>
                  <a:cs typeface="Calibri"/>
                </a:rPr>
                <a:t>Increase </a:t>
              </a:r>
              <a:r>
                <a:rPr lang="en-US" altLang="zh-TW" sz="2900" dirty="0">
                  <a:solidFill>
                    <a:prstClr val="white"/>
                  </a:solidFill>
                  <a:latin typeface="Calibri"/>
                  <a:ea typeface="Heiti TC Light"/>
                  <a:cs typeface="Calibri"/>
                </a:rPr>
                <a:t>knowledge</a:t>
              </a:r>
              <a:endParaRPr lang="zh-TW" altLang="en-US" sz="29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zh-TW" altLang="en-US" sz="3500" dirty="0" smtClean="0">
                  <a:solidFill>
                    <a:prstClr val="white"/>
                  </a:solidFill>
                  <a:latin typeface="Calibri"/>
                  <a:ea typeface="Heiti TC Light"/>
                  <a:cs typeface="Calibri"/>
                </a:rPr>
                <a:t>增強信念</a:t>
              </a:r>
              <a:endParaRPr lang="en-US" altLang="zh-TW" sz="35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endParaRPr>
            </a:p>
            <a:p>
              <a:pPr marL="365760" lvl="1" indent="0" algn="ctr">
                <a:buClr>
                  <a:prstClr val="white"/>
                </a:buClr>
                <a:buFont typeface="Wingdings 3" panose="05040102010807070707" pitchFamily="18" charset="2"/>
                <a:buNone/>
              </a:pPr>
              <a:r>
                <a:rPr lang="en-US" altLang="zh-TW" sz="3200" dirty="0" smtClean="0">
                  <a:solidFill>
                    <a:prstClr val="white"/>
                  </a:solidFill>
                  <a:latin typeface="Calibri"/>
                  <a:ea typeface="Heiti TC Light"/>
                  <a:cs typeface="Calibri"/>
                </a:rPr>
                <a:t>Enhance the belief</a:t>
              </a:r>
              <a:endParaRPr lang="zh-TW" altLang="en-US" sz="3200" dirty="0">
                <a:solidFill>
                  <a:prstClr val="white"/>
                </a:solidFill>
                <a:latin typeface="Calibri"/>
                <a:ea typeface="Heiti TC Light"/>
                <a:cs typeface="Calibri"/>
              </a:endParaRPr>
            </a:p>
          </p:txBody>
        </p:sp>
      </p:grpSp>
      <p:sp>
        <p:nvSpPr>
          <p:cNvPr id="7" name="內容版面配置區 1"/>
          <p:cNvSpPr txBox="1">
            <a:spLocks/>
          </p:cNvSpPr>
          <p:nvPr/>
        </p:nvSpPr>
        <p:spPr>
          <a:xfrm>
            <a:off x="8815" y="745672"/>
            <a:ext cx="9217024" cy="161005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40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用耳聆聽不同聲音 </a:t>
            </a:r>
            <a:r>
              <a:rPr lang="en-US" altLang="zh-TW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Listen to different </a:t>
            </a:r>
            <a:r>
              <a:rPr lang="en-US" altLang="zh-TW" sz="26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opinions</a:t>
            </a:r>
            <a:endParaRPr lang="zh-TW" altLang="en-US" sz="40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marL="365760" lvl="1" indent="0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40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用同理心去關懷夥伴 </a:t>
            </a:r>
            <a:r>
              <a:rPr lang="en-US" altLang="zh-TW" sz="26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Care for partners with empathy </a:t>
            </a:r>
            <a:endParaRPr lang="zh-TW" altLang="en-US" sz="2600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101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心形 15"/>
          <p:cNvSpPr/>
          <p:nvPr/>
        </p:nvSpPr>
        <p:spPr>
          <a:xfrm>
            <a:off x="2935831" y="2085697"/>
            <a:ext cx="3216215" cy="2198030"/>
          </a:xfrm>
          <a:prstGeom prst="heart">
            <a:avLst/>
          </a:prstGeom>
          <a:solidFill>
            <a:srgbClr val="FF33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589136" y="-164554"/>
            <a:ext cx="6554867" cy="1143000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培養五顆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心</a:t>
            </a:r>
            <a:endParaRPr lang="zh-HK" alt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87826" y="2626336"/>
            <a:ext cx="32336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感恩</a:t>
            </a:r>
            <a:r>
              <a:rPr lang="zh-TW" altLang="en-US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的</a:t>
            </a:r>
            <a:r>
              <a:rPr lang="zh-TW" altLang="en-US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心</a:t>
            </a:r>
            <a:endParaRPr lang="en-US" altLang="zh-TW" sz="48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TW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Contentment</a:t>
            </a:r>
          </a:p>
        </p:txBody>
      </p:sp>
      <p:sp>
        <p:nvSpPr>
          <p:cNvPr id="8" name="心形 7"/>
          <p:cNvSpPr/>
          <p:nvPr/>
        </p:nvSpPr>
        <p:spPr>
          <a:xfrm>
            <a:off x="1076235" y="1059582"/>
            <a:ext cx="2355938" cy="1683060"/>
          </a:xfrm>
          <a:prstGeom prst="heart">
            <a:avLst/>
          </a:prstGeom>
          <a:solidFill>
            <a:srgbClr val="F0AA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4"/>
          </a:lnRef>
          <a:fillRef idx="1002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0" name="心形 9"/>
          <p:cNvSpPr/>
          <p:nvPr/>
        </p:nvSpPr>
        <p:spPr>
          <a:xfrm>
            <a:off x="5670715" y="1234471"/>
            <a:ext cx="2304256" cy="1512168"/>
          </a:xfrm>
          <a:prstGeom prst="heart">
            <a:avLst/>
          </a:prstGeom>
          <a:solidFill>
            <a:srgbClr val="F0AA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1127917" y="3382978"/>
            <a:ext cx="2304256" cy="1513305"/>
          </a:xfrm>
          <a:prstGeom prst="heart">
            <a:avLst/>
          </a:prstGeom>
          <a:solidFill>
            <a:srgbClr val="F0AAA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2" name="內容版面配置區 11"/>
          <p:cNvSpPr>
            <a:spLocks noGrp="1"/>
          </p:cNvSpPr>
          <p:nvPr>
            <p:ph idx="1"/>
          </p:nvPr>
        </p:nvSpPr>
        <p:spPr>
          <a:xfrm>
            <a:off x="9972600" y="322098"/>
            <a:ext cx="1296144" cy="1439562"/>
          </a:xfrm>
        </p:spPr>
        <p:txBody>
          <a:bodyPr/>
          <a:lstStyle/>
          <a:p>
            <a:endParaRPr lang="zh-HK" altLang="en-US" dirty="0"/>
          </a:p>
        </p:txBody>
      </p:sp>
      <p:sp>
        <p:nvSpPr>
          <p:cNvPr id="13" name="心形 12"/>
          <p:cNvSpPr/>
          <p:nvPr/>
        </p:nvSpPr>
        <p:spPr>
          <a:xfrm>
            <a:off x="5646349" y="3382977"/>
            <a:ext cx="2304256" cy="1512168"/>
          </a:xfrm>
          <a:prstGeom prst="heart">
            <a:avLst/>
          </a:prstGeom>
          <a:solidFill>
            <a:srgbClr val="F0AAA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475656" y="1482724"/>
            <a:ext cx="16561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32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自信心</a:t>
            </a:r>
            <a:r>
              <a:rPr lang="en-US" altLang="zh-TW" sz="2200" dirty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Confidence</a:t>
            </a:r>
            <a:endParaRPr lang="zh-TW" altLang="en-US" sz="22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926582" y="1563638"/>
            <a:ext cx="18857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32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付出心</a:t>
            </a:r>
            <a:endParaRPr lang="en-US" altLang="zh-TW" sz="32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Contribution</a:t>
            </a:r>
            <a:endParaRPr lang="zh-TW" altLang="en-US" sz="22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61080" y="3651870"/>
            <a:ext cx="17427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32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承諾心</a:t>
            </a:r>
            <a:endParaRPr lang="en-US" altLang="zh-TW" sz="32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Commitment</a:t>
            </a:r>
            <a:endParaRPr lang="zh-TW" altLang="en-US" sz="22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940152" y="3664644"/>
            <a:ext cx="1847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zh-TW" altLang="en-US" sz="3200" b="1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協調心</a:t>
            </a:r>
            <a:endParaRPr lang="en-US" altLang="zh-TW" sz="3200" b="1" dirty="0" smtClean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  <a:p>
            <a:pPr algn="ctr" defTabSz="914400"/>
            <a:r>
              <a:rPr lang="en-US" altLang="zh-TW" sz="22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Coordination</a:t>
            </a:r>
            <a:endParaRPr lang="zh-TW" altLang="en-US" sz="2200" dirty="0">
              <a:solidFill>
                <a:prstClr val="white"/>
              </a:solidFill>
              <a:latin typeface="Calibri"/>
              <a:ea typeface="Heiti TC Light"/>
              <a:cs typeface="Calibri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71272" y="686703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dirty="0" smtClean="0">
                <a:solidFill>
                  <a:prstClr val="white"/>
                </a:solidFill>
                <a:latin typeface="Calibri"/>
                <a:ea typeface="Heiti TC Light"/>
                <a:cs typeface="Calibri"/>
              </a:rPr>
              <a:t>Develop the five </a:t>
            </a:r>
            <a:r>
              <a:rPr lang="en-US" altLang="zh-TW" sz="28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ea typeface="Heiti TC Light"/>
                <a:cs typeface="Calibri"/>
              </a:rPr>
              <a:t>s</a:t>
            </a:r>
            <a:endParaRPr lang="en-US" sz="2800" dirty="0">
              <a:solidFill>
                <a:srgbClr val="FF0000"/>
              </a:solidFill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805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10" grpId="0" animBg="1"/>
      <p:bldP spid="11" grpId="0" animBg="1"/>
      <p:bldP spid="13" grpId="0" animBg="1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395536" y="0"/>
            <a:ext cx="5544616" cy="864096"/>
          </a:xfrm>
        </p:spPr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弓和箭的協助</a:t>
            </a:r>
            <a:endParaRPr lang="zh-HK" altLang="en-US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" b="7844"/>
          <a:stretch/>
        </p:blipFill>
        <p:spPr>
          <a:xfrm>
            <a:off x="683568" y="789552"/>
            <a:ext cx="7920880" cy="408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11960" y="51471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TW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The coordination between bow and arrow</a:t>
            </a:r>
            <a:endParaRPr lang="en-US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972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3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498351" y="690541"/>
            <a:ext cx="9793088" cy="4113457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HK" altLang="en-US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-252536" y="2067694"/>
            <a:ext cx="9505056" cy="2232248"/>
          </a:xfrm>
        </p:spPr>
        <p:txBody>
          <a:bodyPr>
            <a:noAutofit/>
          </a:bodyPr>
          <a:lstStyle/>
          <a:p>
            <a:pPr marL="109728" indent="0" algn="ctr">
              <a:buNone/>
            </a:pPr>
            <a:r>
              <a:rPr lang="zh-TW" altLang="en-US" sz="36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好的組職不但自己不斷地進步而且還能協助</a:t>
            </a:r>
            <a:endParaRPr lang="en-US" altLang="zh-TW" sz="3600" b="1" spc="5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  <a:p>
            <a:pPr marL="109728" indent="0" algn="ctr">
              <a:buNone/>
            </a:pPr>
            <a:r>
              <a:rPr lang="zh-TW" altLang="en-US" sz="36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組職夥伴一起成長</a:t>
            </a:r>
            <a:r>
              <a:rPr lang="en-US" altLang="zh-TW" sz="36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!</a:t>
            </a:r>
            <a:endParaRPr lang="zh-HK" altLang="en-US" sz="3600" b="1" spc="50" dirty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15618" y="3723879"/>
            <a:ext cx="69847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 good organization has its own continuous improvement and also helps partners grow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together!</a:t>
            </a:r>
          </a:p>
        </p:txBody>
      </p:sp>
      <p:sp>
        <p:nvSpPr>
          <p:cNvPr id="5" name="Rectangle 4"/>
          <p:cNvSpPr/>
          <p:nvPr/>
        </p:nvSpPr>
        <p:spPr>
          <a:xfrm>
            <a:off x="304800" y="1966070"/>
            <a:ext cx="8731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A highly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efficient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team is the core support of a 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prominent leader </a:t>
            </a:r>
          </a:p>
        </p:txBody>
      </p:sp>
      <p:sp>
        <p:nvSpPr>
          <p:cNvPr id="6" name="內容版面配置區 1"/>
          <p:cNvSpPr txBox="1">
            <a:spLocks/>
          </p:cNvSpPr>
          <p:nvPr/>
        </p:nvSpPr>
        <p:spPr>
          <a:xfrm>
            <a:off x="999962" y="411510"/>
            <a:ext cx="7172438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36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一位卓越的領袖背後</a:t>
            </a:r>
            <a:endParaRPr lang="en-US" altLang="zh-TW" sz="3600" b="1" spc="5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  <a:p>
            <a:pPr marL="109728" indent="0" algn="ctr">
              <a:buClr>
                <a:prstClr val="white"/>
              </a:buClr>
              <a:buFont typeface="Wingdings 3" panose="05040102010807070707" pitchFamily="18" charset="2"/>
              <a:buNone/>
            </a:pPr>
            <a:r>
              <a:rPr lang="zh-TW" altLang="en-US" sz="3600" b="1" spc="50" dirty="0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Heiti TC Light"/>
                <a:cs typeface="Calibri"/>
              </a:rPr>
              <a:t>卻少不了一支高效的團隊</a:t>
            </a:r>
            <a:endParaRPr lang="en-US" altLang="zh-HK" sz="3600" b="1" spc="50" dirty="0" smtClean="0">
              <a:ln w="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Heiti TC Ligh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01884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切割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切割線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alpha val="43000"/>
          </a:schemeClr>
        </a:solidFill>
        <a:ln>
          <a:noFill/>
        </a:ln>
      </a:spPr>
      <a:bodyPr rtlCol="0" anchor="ctr">
        <a:noAutofit/>
      </a:bodyPr>
      <a:lstStyle>
        <a:defPPr algn="ctr">
          <a:defRPr sz="6000" dirty="0" smtClean="0">
            <a:solidFill>
              <a:schemeClr val="accent4">
                <a:lumMod val="50000"/>
              </a:schemeClr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</TotalTime>
  <Words>1167</Words>
  <Application>Microsoft Office PowerPoint</Application>
  <PresentationFormat>On-screen Show (16:9)</PresentationFormat>
  <Paragraphs>149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切割線</vt:lpstr>
      <vt:lpstr>1_切割線</vt:lpstr>
      <vt:lpstr>Custom Design</vt:lpstr>
      <vt:lpstr>3_Custom Design</vt:lpstr>
      <vt:lpstr>4_Custom Design</vt:lpstr>
      <vt:lpstr>成功領袖的態度</vt:lpstr>
      <vt:lpstr>成功領袖的態度 Attitude of successful leaders</vt:lpstr>
      <vt:lpstr>PowerPoint Presentation</vt:lpstr>
      <vt:lpstr>培養領袖特質</vt:lpstr>
      <vt:lpstr>培養學習力</vt:lpstr>
      <vt:lpstr>培養溝通力</vt:lpstr>
      <vt:lpstr>培養五顆心</vt:lpstr>
      <vt:lpstr>弓和箭的協助</vt:lpstr>
      <vt:lpstr>PowerPoint Presentation</vt:lpstr>
      <vt:lpstr>有團有我</vt:lpstr>
      <vt:lpstr>PowerPoint Presentation</vt:lpstr>
      <vt:lpstr>木桶理論</vt:lpstr>
      <vt:lpstr>取長補短互補不足</vt:lpstr>
      <vt:lpstr>竹子精神</vt:lpstr>
      <vt:lpstr>三不         </vt:lpstr>
      <vt:lpstr>正面鼓勵和激發團隊的積極性和創造性</vt:lpstr>
      <vt:lpstr>分享成功快樂</vt:lpstr>
      <vt:lpstr>PowerPoint Presentation</vt:lpstr>
      <vt:lpstr>雙贏領袖</vt:lpstr>
      <vt:lpstr>領袖是  </vt:lpstr>
      <vt:lpstr>PowerPoint Presentation</vt:lpstr>
      <vt:lpstr>PowerPoint Presentation</vt:lpstr>
      <vt:lpstr>PowerPoint Presentation</vt:lpstr>
      <vt:lpstr>2015 美安香港成功領袖會議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Celine Leung</dc:creator>
  <cp:lastModifiedBy>Monie Chan</cp:lastModifiedBy>
  <cp:revision>54</cp:revision>
  <cp:lastPrinted>2015-09-11T14:40:54Z</cp:lastPrinted>
  <dcterms:created xsi:type="dcterms:W3CDTF">2015-08-25T00:56:03Z</dcterms:created>
  <dcterms:modified xsi:type="dcterms:W3CDTF">2015-09-16T08:04:51Z</dcterms:modified>
</cp:coreProperties>
</file>